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42"/>
  </p:notesMasterIdLst>
  <p:sldIdLst>
    <p:sldId id="256" r:id="rId2"/>
    <p:sldId id="518" r:id="rId3"/>
    <p:sldId id="259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519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38" r:id="rId64"/>
    <p:sldId id="439" r:id="rId65"/>
    <p:sldId id="52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453" r:id="rId78"/>
    <p:sldId id="452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462" r:id="rId88"/>
    <p:sldId id="463" r:id="rId89"/>
    <p:sldId id="464" r:id="rId90"/>
    <p:sldId id="465" r:id="rId91"/>
    <p:sldId id="466" r:id="rId92"/>
    <p:sldId id="467" r:id="rId93"/>
    <p:sldId id="468" r:id="rId94"/>
    <p:sldId id="469" r:id="rId95"/>
    <p:sldId id="470" r:id="rId96"/>
    <p:sldId id="471" r:id="rId97"/>
    <p:sldId id="472" r:id="rId98"/>
    <p:sldId id="473" r:id="rId99"/>
    <p:sldId id="474" r:id="rId100"/>
    <p:sldId id="475" r:id="rId101"/>
    <p:sldId id="476" r:id="rId102"/>
    <p:sldId id="478" r:id="rId103"/>
    <p:sldId id="479" r:id="rId104"/>
    <p:sldId id="480" r:id="rId105"/>
    <p:sldId id="481" r:id="rId106"/>
    <p:sldId id="482" r:id="rId107"/>
    <p:sldId id="483" r:id="rId108"/>
    <p:sldId id="484" r:id="rId109"/>
    <p:sldId id="485" r:id="rId110"/>
    <p:sldId id="486" r:id="rId111"/>
    <p:sldId id="487" r:id="rId112"/>
    <p:sldId id="521" r:id="rId113"/>
    <p:sldId id="489" r:id="rId114"/>
    <p:sldId id="491" r:id="rId115"/>
    <p:sldId id="490" r:id="rId116"/>
    <p:sldId id="492" r:id="rId117"/>
    <p:sldId id="493" r:id="rId118"/>
    <p:sldId id="494" r:id="rId119"/>
    <p:sldId id="495" r:id="rId120"/>
    <p:sldId id="496" r:id="rId121"/>
    <p:sldId id="497" r:id="rId122"/>
    <p:sldId id="498" r:id="rId123"/>
    <p:sldId id="499" r:id="rId124"/>
    <p:sldId id="500" r:id="rId125"/>
    <p:sldId id="501" r:id="rId126"/>
    <p:sldId id="502" r:id="rId127"/>
    <p:sldId id="503" r:id="rId128"/>
    <p:sldId id="504" r:id="rId129"/>
    <p:sldId id="505" r:id="rId130"/>
    <p:sldId id="506" r:id="rId131"/>
    <p:sldId id="507" r:id="rId132"/>
    <p:sldId id="508" r:id="rId133"/>
    <p:sldId id="509" r:id="rId134"/>
    <p:sldId id="510" r:id="rId135"/>
    <p:sldId id="512" r:id="rId136"/>
    <p:sldId id="513" r:id="rId137"/>
    <p:sldId id="514" r:id="rId138"/>
    <p:sldId id="515" r:id="rId139"/>
    <p:sldId id="516" r:id="rId140"/>
    <p:sldId id="517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80544"/>
  </p:normalViewPr>
  <p:slideViewPr>
    <p:cSldViewPr snapToGrid="0" snapToObjects="1">
      <p:cViewPr varScale="1">
        <p:scale>
          <a:sx n="110" d="100"/>
          <a:sy n="110" d="100"/>
        </p:scale>
        <p:origin x="2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22:33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1752 52 24575,'-228'-1'0,"-440"8"0,596-4 0,0 3 0,-99 22 0,140-19 0,-54 25 0,12-5 0,65-25 0,1-1 0,-1 1 0,1 1 0,0-1 0,0 1 0,1 0 0,-1 1 0,-9 10 0,-4 8 0,-18 27 0,9-12 0,10-13 0,2 1 0,-16 33 0,-3 6 0,20-39 0,1 1 0,1 1 0,1 0 0,-8 31 0,19-48 0,0 0 0,0 0 0,1 0 0,1-1 0,0 1 0,0 0 0,1 0 0,1 0 0,0 0 0,1-1 0,0 1 0,0-1 0,2 0 0,9 19 0,-6-13 0,2-1 0,0 0 0,1-1 0,0 0 0,1-1 0,1 0 0,0-1 0,27 20 0,-31-28 0,0 0 0,1 0 0,0-1 0,-1 0 0,2-1 0,-1 0 0,0-1 0,17 3 0,1 0 0,59 13 0,17 5 0,137 12 0,441-26 0,-440-12 0,111 2 0,887 2 0,-1058 5 0,228 36 0,-22 21 0,569 75 0,-315-121 0,-514-19 0,220-20 0,-5-24 0,-342 46 0,543-97 0,-543 97 0,9-2 0,0 0 0,0-1 0,14-5 0,-21 6 0,-1 1 0,1-1 0,0 0 0,-1 0 0,1 0 0,-1 0 0,0 0 0,1 0 0,-1 0 0,0-1 0,0 1 0,-1-1 0,1 0 0,0 1 0,1-5 0,71-194 0,10-34 0,-82 227 0,0 1 0,-1 0 0,0 0 0,0-1 0,0 1 0,-1-1 0,0 1 0,0-1 0,-1 1 0,0-1 0,-1 1 0,-3-13 0,1 12 0,1 0 0,-2 1 0,1 0 0,-1 0 0,1 0 0,-2 1 0,1-1 0,-1 1 0,0 0 0,0 1 0,-9-6 0,-23-14 0,-1 2 0,0 2 0,-2 1 0,-58-19 0,47 22 0,-107-21 0,-59 7 0,129 20 0,-611-40-203,-5 50-94,429 3 258,-1511 0 474,1086-2-331,494-5-104,166 1 0,1-1 0,-1-2 0,-41-14 0,-3-4 0,-22-6 0,-187-82 0,168 51-1365,80 39-5461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45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24575,'4271'0'-3170,"-4239"0"-1851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51:27.8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24575,'7194'0'0,"-7166"0"89,4 0-816,64-7 0,-79 4-6099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51:47.0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24575,'2'3'0,"-1"-1"0,1 0 0,0 0 0,0 0 0,0 0 0,0 0 0,0 0 0,0-1 0,0 1 0,1 0 0,-1-1 0,0 0 0,6 2 0,36 10 0,-37-11 0,41 7 0,0-2 0,68 2 0,103-9 0,-99-2 0,1626 1 158,-960 1-1681,-760 0-5303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05:08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0 129 24575,'485'31'29,"-248"-11"-257,863 38-770,-471-16 801,128 2-63,-200-45 1313,-172 0-452,-304 0-601,0-3 0,-1-3 0,142-32 0,-208 36 0,698-197 0,-649 182-341,0 2 0,2 4-1,102-7 1,-139 17-6485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05:16.1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24575,'8280'0'-1365,"-8261"0"-5461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05:20.8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24575,'34'2'0,"45"7"0,-7 1 0,456 18-253,2-26-108,-342-3 321,2356 0 694,-2190-15-654,-118 3 0,-40 2-1365,-150 8-5461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06:35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1 364 24575,'19'-6'0,"33"-6"0,45-11 0,53-8 0,57-8 0,48-3-2143,40-2 2143,44-4-1993,19 5 1993,4 10 0,-11 11 0,-38 9 0,-50 7 0,-64 5-670,-67 1-2715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06:40.9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24575,'385'-16'77,"-138"2"-524,1663-7-6313,-1522 21 6263,7145 2 3700,-7499-2-6970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10:09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24575,'3491'0'-1365,"-3445"0"-5461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10:12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24575,'50'1'0,"-1"2"0,0 3 0,0 1 0,88 26 0,-71-12 0,124 33 0,160 47 0,-112-27 0,-186-60 0,460 109 0,-241-81 0,302 8 0,186-47 0,-456-4 0,307-40 0,-245 9 0,209-36 0,-336 35 0,-199 30-260,59 2-1,-78 1-583,-4 1-5982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3:56.6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24575,'3863'0'-1365,"-3844"0"-5461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48.5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24575,'27'1'0,"42"8"0,-22-2 0,264 12 0,1138-20 0,-1215 10 0,-6 1 0,1639-11 0,-1589 10 0,-6 0 0,499-9-1365,-748 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3:58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0 152 24575,'40'-2'0,"0"-2"0,-1-1 0,39-10 0,4-1 0,248-32-193,392-6-1,345 49-394,-567 9 486,6319-4-1538,-6654-3 728,-122-1-3650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5:50.4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24575,'722'8'0,"6"0"0,1867-9-1365,-2571 1-5461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5:53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24575,'1322'0'0,"-1274"2"0,1 3 0,53 12 0,-46-7 0,67 4 0,90-13 0,-124-4 0,1 5 0,133 20 0,-156-13-1365,-48-8-5461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5:59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24575,'717'30'0,"-690"-28"0,707 16-1365,-694-19-5461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6:00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24575,'1159'0'-1365,"-1126"0"-5461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6:05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24575,'0'0'0,"0"-1"0,0 1 0,1-1 0,-1 1 0,0-1 0,0 1 0,1 0 0,-1-1 0,0 1 0,1-1 0,-1 1 0,1 0 0,-1-1 0,0 1 0,1-1 0,-1 1 0,1 0 0,-1 0 0,1-1 0,-1 1 0,1 0 0,-1 0 0,1 0 0,-1 0 0,1-1 0,0 1 0,0 0 0,19-2 0,-16 1 0,335-4 0,-194 7 0,1333-2-1365,-1456 0-5461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6:11.7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24575,'1'1'0,"-1"-1"0,0 1 0,1-1 0,-1 1 0,0-1 0,1 1 0,-1-1 0,1 1 0,-1-1 0,0 1 0,1-1 0,-1 0 0,1 1 0,-1-1 0,1 0 0,0 1 0,-1-1 0,1 0 0,-1 0 0,1 1 0,0-1 0,-1 0 0,1 0 0,-1 0 0,1 0 0,0 0 0,21 3 0,-19-3 0,259 5 0,-163-6 0,-70 1 0,382 4 0,1 24 0,-306-15 0,337 25 0,2018-41 0,-177 3-1365,-2249 0-5461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6:13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24575,'4099'0'0,"-3817"-8"0,-46 1 0,1562 4 0,-983 4 0,-572-11-1365,-216 8-5461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7:40.7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1563 51 24575,'-17'-8'0,"-1"2"0,1 0 0,-1 1 0,-26-3 0,-74-4 0,-380 6 0,307 8 0,168-2 0,-1 1 0,1 1 0,-1 0 0,1 2 0,0 1 0,0 1 0,1 1 0,-1 1 0,1 1 0,-26 14 0,-235 126 0,278-147 0,-1 1 0,1 0 0,0 0 0,0 1 0,0-1 0,1 1 0,-1 0 0,1 1 0,0-1 0,0 1 0,-6 9 0,7-7 0,0-1 0,0 1 0,1 0 0,0 0 0,0 0 0,1 0 0,0 0 0,0 1 0,0 10 0,5 288 0,-2-269 0,2 0 0,1-1 0,2 0 0,2 0 0,1-1 0,2 0 0,1-1 0,1 0 0,2-1 0,25 37 0,-27-46 0,19 28 0,-30-49 0,0 1 0,0 0 0,1-1 0,0 0 0,-1 1 0,1-1 0,0-1 0,0 1 0,1-1 0,4 3 0,40 12 0,0-1 0,1-3 0,1-2 0,-1-2 0,2-2 0,61-1 0,643-4 0,-375-4 0,-178 3 0,219-3 0,-200-13 0,85-2 0,-145 18 0,292-8 0,-439 6 0,0-1 0,1 0 0,-1-2 0,0 1 0,0-2 0,0 0 0,16-8 0,-21 7 0,1-1 0,-1 0 0,0 0 0,0-1 0,-1 0 0,0 0 0,-1-1 0,0-1 0,11-15 0,79-104 0,-65 86 0,-18 23 0,-2-2 0,0 0 0,-2 0 0,0-1 0,-2-1 0,0 0 0,-2 0 0,0 0 0,5-44 0,-5 5 0,-3-1 0,-7-107 0,3 165 0,-1 0 0,0 0 0,0 0 0,-1 0 0,1 1 0,-1-1 0,0 0 0,-1 1 0,1-1 0,-1 1 0,0 0 0,-1 0 0,-7-9 0,5 8 0,-1-1 0,0 2 0,0-1 0,0 1 0,-1 0 0,0 0 0,0 1 0,-12-4 0,-8-2 0,-1 2 0,-1 2 0,1 0 0,-47-2 0,-340-1 0,104 6 0,-784-8 0,689 13 0,-866-2-1365,1244 0-5461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1:50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24575,'10'6'0,"0"0"0,0-1 0,1 0 0,0-1 0,0 0 0,14 3 0,72 9 0,-79-14 0,349 25 23,3-24-70,-224-4-28,1608-1-1191,-1725 2-5560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50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 24575,'7546'0'0,"-7424"-3"-1365,-84-1-5461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16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24575,'246'10'0,"-72"-1"0,350 2-563,472 26-917,-570 4 1846,-219-20-241,177-5 954,-166-10-606,-16 5-200,163 4-1911,-338-15-5188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18.4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1275 37 24575,'-9'-1'0,"0"0"0,1-1 0,-1 1 0,1-2 0,-14-4 0,12 3 0,-1 1 0,-19-4 0,-35 2 0,0 3 0,-98 9 0,133-5 0,0 1 0,1 2 0,0 1 0,0 1 0,0 2 0,1 1 0,1 1 0,-43 23 0,36-14 0,1 1 0,1 1 0,1 2 0,2 1 0,0 2 0,1 1 0,2 0 0,1 2 0,-27 42 0,24-26 0,-117 209 0,132-227 0,1 0 0,2 1 0,0 1 0,2 0 0,2 0 0,0 1 0,-2 58 0,16 245 0,-6-312 0,1 0 0,1 0 0,1-1 0,0 0 0,2 0 0,1 0 0,20 38 0,-28-58 0,23 41 0,3-1 0,41 52 0,-58-82 0,0 0 0,1-1 0,1-1 0,0 1 0,0-2 0,0 1 0,1-2 0,1 0 0,-1 0 0,1-1 0,0 0 0,25 6 0,-1-5 0,0-1 0,48 0 0,79-6 0,-83-1 0,619 0-1365,-654 1-5461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22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24575,'244'6'0,"-51"1"0,1014-3 0,-774-5 0,-337 2-455,1 3 0,147 27 0,-215-25-6371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22.9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0 133 24575,'0'0'0,"0"1"0,1-1 0,-1 1 0,0-1 0,0 0 0,0 1 0,1-1 0,-1 0 0,0 1 0,1-1 0,-1 0 0,0 1 0,1-1 0,-1 0 0,0 0 0,1 1 0,-1-1 0,0 0 0,1 0 0,-1 0 0,1 1 0,-1-1 0,0 0 0,1 0 0,-1 0 0,1 0 0,0 0 0,17 2 0,-12-2 0,37 2 0,62-6 0,376-40-730,-111 9-249,955-25-957,8 60 1957,-767 3-1011,785-3 1139,-1301 0-3875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25.2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0 117 24575,'1'0'0,"-1"-1"0,0 0 0,1 1 0,-1-1 0,0 1 0,1-1 0,-1 0 0,1 1 0,-1-1 0,1 1 0,-1-1 0,1 1 0,-1 0 0,1-1 0,0 1 0,-1-1 0,1 1 0,-1 0 0,1 0 0,0-1 0,0 1 0,-1 0 0,1 0 0,0 0 0,-1 0 0,2 0 0,24-3 0,-22 2 0,215-13 0,-67 8 0,29-1 0,78 1 0,-162 8 0,160-20 0,-83-1 0,290 5 0,-442 14-273,0-1 0,1 0 0,-1-2 0,28-7 0,-31 4-6553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05:26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84 24575,'0'0'0,"0"0"0,0 0 0,0 0 0,0 0 0,0 0 0,0 0 0,0 1 0,0-1 0,0 0 0,0 0 0,1 0 0,-1 0 0,0 0 0,0 0 0,0 0 0,0 1 0,0-1 0,0 0 0,0 0 0,0 0 0,0 0 0,0 0 0,0 0 0,-1 1 0,1-1 0,0 0 0,0 0 0,0 0 0,0 0 0,0 0 0,0 0 0,0 0 0,0 1 0,0-1 0,0 0 0,0 0 0,0 0 0,0 0 0,-1 0 0,1 0 0,0 0 0,0 0 0,0 0 0,0 0 0,0 0 0,0 0 0,0 0 0,-1 0 0,1 0 0,0 0 0,0 1 0,0-1 0,0 0 0,0 0 0,0 0 0,-1-1 0,1 1 0,0 0 0,0 0 0,0 0 0,0 0 0,0 0 0,0 0 0,-1 0 0,14 6 0,32-1 0,1-2 0,58-3 0,-26-1 0,454-9 0,-1-38 0,-397 28 0,219-3 0,947 27-54,-904-4-1257,-380 0-5515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0:06.4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24575,'45'0'0,"-1"2"0,82 14 0,232 41 0,-198-34 0,377 35 0,-150-21 0,-12 20 0,6 0 0,463 28-111,-83-32-443,-469-32 554,390 14 0,280-36 444,-357-1-223,-291-4-221,482-73 0,-517 42 0,354-4 0,425 41 0,-454 2 0,6000-2 0,-6519-2 0,90-15 0,134 0 307,-94 10-1979,-181 5-5154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0:07.6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1 217 24575,'16'0'0,"45"0"0,59 0 0,66-14 0,60-10 0,65-6-3112,62-4 3112,39-1-2553,6 5 2553,-8 8 0,-24 7 0,-45 7-1935,-72 4 1935,-74 3-446,-67 2 446,-55 0-145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2:20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1965 452 24575,'-10'1'0,"0"0"0,0 1 0,0 0 0,0 0 0,1 1 0,-1 0 0,-9 5 0,-10 3 0,-243 94 0,208-76 0,2 3 0,-71 48 0,81-45 0,-106 81 0,133-92 0,1 2 0,-23 31 0,-6 7 0,-19 18 0,-110 163 0,117-129 0,-2 2 0,25-50 0,2 2 0,4 1 0,3 1 0,4 3 0,2 0 0,-23 108 0,8-11 0,-14 80 0,34-21 0,-3 24 0,-17 70 0,-9 54 0,18-160 0,-11 407 0,48 1175 0,2-1659 0,26 142 0,-16-155 0,25 107 0,-1-12 0,-35-179 0,73 419 0,36-101 0,-38-136 0,-43-101 0,15 43 0,69 132 0,-103-270 0,1 0 0,2 0 0,23 32 0,69 80 0,-25-34 0,-46-62 0,1-2 0,3-2 0,1-1 0,2-2 0,76 51 0,172 140 0,-187-142 0,-41-35 0,68 71 0,-100-94 0,1-1 0,1-2 0,74 44 0,-83-55 0,28 15 0,1-2 0,71 27 0,124 29 0,-119-51 0,243 34 0,142-35 0,515-32 0,-486-5 0,925 3 0,-1343-1 0,136-20 0,-198 11 0,1-2 0,-2-4 0,113-42 0,-143 43 0,-2-2 0,0-2 0,-1-1 0,0-1 0,29-28 0,-32 24 0,-1-1 0,-2-2 0,26-35 0,57-97 0,-72 96 0,-3-1 0,37-104 0,29-143 0,-60 179 0,-19 63 0,-3-1 0,-3 0 0,8-114 0,14-103 0,-5 49 0,-18-392 0,-16 408 0,4-729-188,-2-645-223,-14 1111 411,-38 3 0,-110-297 0,18 99 0,-173-656 0,285 1240 200,-5 2-1,-75-137 1,88 190-200,-2 2 0,-1 1 0,-2 1 0,-2 1 0,-1 2 0,-2 1 0,-2 2 0,-72-49 0,12 19 0,-3 5 0,-168-70 0,62 46-196,-4 9-1,-2 9 0,-357-57 1,474 104 196,-435-65 0,-1 27 0,178 57 786,249 7-797,-145 30 0,164-24-105,-1330 320-575,1256-286-536,111-32-4908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2:24.0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3254 302 24575,'-29'0'0,"-1"2"0,-33 7 0,37-5 0,-357 60-1000,-687 209 0,1026-259 1118,-120 43 130,138-46-244,0 2 0,0 0 0,-42 31 0,57-36 84,1 2 1,0-1-1,0 1 1,1 1-1,-9 13 1,-33 60 1113,25-39-1324,22-38 123,-165 259 5,136-216-6,3 0 0,-34 77 0,-27 118 0,64-156 0,-120 334 0,84-275 0,-86 215 0,29 10 0,56-44 0,24-99 0,-5-28 0,-39 244 0,60-58 0,27 2 0,0-158 0,-2 1101 0,7-1047-186,79 493-1,132 276-186,-61-436 930,-88-348-393,97 350-140,-138-516-23,115 349-1,-131-419 0,1 0 0,2 0 0,34 53 0,-43-76 0,2-1 0,-1 1 0,2-2 0,0 1 0,0-1 0,0-1 0,1 0 0,1 0 0,0-1 0,0-1 0,0 0 0,1-1 0,17 7 0,12-2 0,66 11 0,-82-18 0,733 75-1907,6-62-45,-753-16 1951,1198-2-1455,-1096 0 1988,1-6 0,198-36 0,338-139 1242,-509 137-1434,-77 26-61,43-14 385,117-52-1,-184 63-663,-1-1 0,45-35 0,5-3 0,-24 19 0,202-133 0,-209 133 0,-2-4 0,71-73 0,-67 51 0,-3-2 0,75-120 0,-64 74 0,56-133 0,201-486 0,-278 641 0,110-160 0,-136 222 0,10-19 0,-2-2 0,-2 0 0,-2-2 0,24-80 0,-24 45 0,-4-1 0,12-106 0,-16 69-25,60-576-565,-55 2 435,-26-4-862,0 288 746,-2 24 271,-25 2 0,2 212 0,-8 1 0,-71-210 0,-43-58-175,-53-165-108,159 475 580,-5 3 1,-98-187 0,-223-303 681,312 543-872,-3 2 1,-4 3-1,-3 2 0,-3 4 1,-100-76-1,-301-162-107,-24 36 0,415 231 0,-1 4 0,-1 4 0,-137-37 0,169 57 0,-125-26 0,152 36 0,1 1 0,-1 1 0,1 1 0,-1 1 0,-43 8 0,11 6 0,0 1 0,-101 47 0,90-34 0,-176 74-119,-582 225-640,306-155-460,483-161-4875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51.9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24575,'44'-1'0,"-14"0"0,0 1 0,0 2 0,0 0 0,55 13 0,-61-9 0,-1-2 0,1-1 0,-1 0 0,31-2 0,1 1 0,73 15 0,170 0 0,-275-17-1365,-4-1-5461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8:44.0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24575,'500'22'0,"369"69"-349,5-44-387,475-44-1213,-1274-4 1595,-6 1-4449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8:46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24575,'12'639'0,"-3"-473"0,31 364 0,29 397 0,-69 37 0,-2-401 0,2 2558-1365,0-3102-5461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8:49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24575,'0'2'0,"1"-1"0,-1 1 0,0 0 0,1-1 0,-1 1 0,1-1 0,-1 1 0,1-1 0,0 1 0,0-1 0,-1 1 0,1-1 0,0 0 0,0 0 0,0 1 0,1-1 0,-1 0 0,0 0 0,0 0 0,1 0 0,-1 0 0,0 0 0,1-1 0,-1 1 0,3 1 0,5 1 0,1 0 0,-1 0 0,13 1 0,-20-3 0,734 80-1505,340-44-364,7-39 624,-356-2 4994,-144 5-4244,-517-1-6331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8:50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24575,'5316'0'-8942,"-5231"0"9693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18:52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24575,'0'0'0,"1"1"0,0 0 0,-1 0 0,1 0 0,-1 0 0,1 0 0,-1 1 0,0-1 0,1 0 0,-1 0 0,0 0 0,0 0 0,0 0 0,0 0 0,0 2 0,1 6 0,49 339 0,9 91 0,-42 481 0,-20-665 0,2 1865 0,1-1215 0,1-891 0,0 0 0,1 0 0,1 0 0,0 0 0,1-1 0,0 1 0,8 15 0,-3-5 0,0 8-1365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03.9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24575,'1927'0'-1365,"-1899"0"-5461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04.7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24575,'0'3'0,"10"0"0,35 1 0,41-1 0,46-1 0,54-1 0,47 0 0,39-1-1888,29 0 1888,11 0 0,-4 0 0,-15-1 0,-30 1 0,-44 0 0,-45 0-424,-47 0 424,-45 0-5879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05.4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51 24575,'3'0'0,"9"0"0,19 0 0,26 0 0,33-6 0,56-4 0,61 0 0,96 1-2283,95 2 2283,147 2-4656,136 3 4656,86 1-4486,3 0 4486,-80 2 0,-130-1 0,-146 0-1575,-145 1 6384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07.9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24575,'12044'0'-1365,"-12019"0"-5461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10.3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24575,'3'-2'0,"1"0"0,-1 0 0,1 1 0,0 0 0,-1 0 0,1 0 0,0 0 0,0 0 0,0 1 0,0 0 0,6 0 0,0-1 0,24 0 0,0 1 0,-1 2 0,56 10 0,32 3 0,260-12 0,-198-5 0,168 2-1365,-337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5:23.1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1756 89 24575,'-121'-4'0,"-166"-26"0,41-4 0,-10 15 0,-77 18 0,322 2 0,1 1 0,0 0 0,0 0 0,0 1 0,0 0 0,-15 8 0,-55 33 0,51-27 0,14-9 0,-5 3 0,-1 1 0,1 0 0,1 2 0,0 0 0,1 1 0,1 1 0,-16 18 0,17-15 0,8-10 0,0-1 0,1 1 0,1 0 0,-1 0 0,1 1 0,1 0 0,0 0 0,-5 15 0,5-8 0,0-1 0,-10 21 0,9-25 0,1 0 0,1 0 0,0 0 0,0 0 0,1 1 0,-1 16 0,2-4 0,1 0 0,1 0 0,8 48 0,-7-68 0,1 0 0,0-1 0,0 0 0,1 1 0,-1-1 0,1 0 0,0 0 0,0 0 0,0-1 0,1 1 0,-1-1 0,1 1 0,0-1 0,0-1 0,7 5 0,4 2 0,0-1 0,1-1 0,19 6 0,27 10 0,1-4 0,1-2 0,94 13 0,25-19 0,90 12 0,-152 6 0,1 1 0,253-3 0,8 2 0,204 22-298,4-46-79,-474-6 361,619 9 16,139-2 691,-854-7-691,1-1 0,-1-1 0,1-1 0,-1 0 0,-1-2 0,1-1 0,-1 0 0,0-2 0,0 0 0,-1-1 0,28-20 0,213-122 0,-215 130 0,92-30 0,56-3 0,-123 36 0,56-6 0,-4 1 0,-119 23 0,0 0 0,0 0 0,0 0 0,0 0 0,0 0 0,0 0 0,-1-1 0,1 0 0,-1 1 0,1-1 0,-1 0 0,1 0 0,-1 0 0,0-1 0,0 1 0,0 0 0,0-1 0,-1 1 0,3-6 0,-3 5 0,0 0 0,0 0 0,-1-1 0,1 1 0,-1 0 0,0-1 0,0 1 0,0 0 0,-1 0 0,1-1 0,-1 1 0,1 0 0,-1-1 0,0 1 0,-1 0 0,1 0 0,-3-6 0,-75-117 0,74 120 0,-4-6 0,-1 0 0,0 1 0,-1 0 0,0 0 0,-1 1 0,0 1 0,-23-14 0,3 5 0,0 2 0,-38-14 0,-7 3 10,-1 4 0,-1 2 0,-117-13 0,-245-2-137,355 31 50,-981-28-12,-6 34 279,426 1-127,-43-2-63,597-4 90,-121-22 0,70 7-1635,116 16-5281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0:11.8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24575,'170'-1'0,"461"15"0,-53 6 0,-446-12 0,-18 0 0,166-9-1365,-263 1-5461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22:14.6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1899 13 24575,'-1'-1'0,"0"0"0,1 1 0,-1-1 0,0 0 0,0 1 0,0-1 0,0 0 0,0 1 0,0-1 0,1 1 0,-1-1 0,0 1 0,0 0 0,0-1 0,-1 1 0,1 0 0,0 0 0,0 0 0,0 0 0,0 0 0,0 0 0,-2 0 0,0 0 0,-61-4 0,-93 7 0,63 1 0,-895 2 0,856-6 0,117 1 0,0 0 0,0 1 0,0 1 0,1 1 0,-31 10 0,21-4 0,0 1 0,-39 24 0,53-27 0,1 0 0,-1 1 0,2 0 0,-1 0 0,1 1 0,0 0 0,1 1 0,-7 12 0,-4 8 0,-23 57 0,33-66 0,1 1 0,1 0 0,2 1 0,0-1 0,-3 42 0,7 123 0,3-93 0,-1-74 0,1-1 0,1 0 0,0 0 0,2 0 0,0-1 0,9 23 0,2-4 0,1-2 0,25 40 0,-21-46 0,1-1 0,1 0 0,2-2 0,1 0 0,1-2 0,37 26 0,-47-40 0,0 0 0,0-1 0,2 0 0,-1-2 0,1 0 0,0-1 0,29 6 0,143 18 0,-160-27 0,245 23 0,301-8 0,-344-19 0,128-2 0,-186-13 0,-7 0 0,352 0 0,407 10 0,-530 7 0,700-15 0,-476 9 0,-550 4 0,50-5 0,143-25 0,-12 0 0,98 17 0,-17 2 0,-291 8 0,-1-2 0,1-1 0,-2-2 0,1-2 0,-1-2 0,-1-2 0,0-1 0,64-35 0,-74 33 0,-16 11 0,0-2 0,0 0 0,0-1 0,19-17 0,-29 23 0,0 0 0,-1 0 0,0 0 0,1 0 0,-1 0 0,0-1 0,-1 1 0,1 0 0,-1-1 0,1 1 0,-1-1 0,0 0 0,0 0 0,-1 1 0,1-1 0,-1 0 0,0 0 0,0 0 0,0 1 0,0-1 0,-1 0 0,1 0 0,-3-7 0,-3-3 0,0-1 0,0 1 0,-2 0 0,0 0 0,0 1 0,-1 0 0,-1 1 0,0 0 0,-17-15 0,-12-9 0,-67-46 0,46 43-73,-2 2 0,-1 4 0,-2 1 0,-1 4 0,-1 3 0,-102-25 0,-21 9-183,-224-20 1,-408 0 255,0 46 0,321-1-110,339 1 175,-172-37 0,6 6 937,-300 19-1002,610 27 0,-27 1 0,1-2 0,-59-10 0,-35-11 165,-190-6-1,-141 25-1077,348 4 132,96-1-6045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2:33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7400 126 24575,'-18'-4'0,"0"2"0,-1-1 0,-31 2 0,14 0 0,-838-7-1491,-113-5-287,274-28 1789,89 3-765,-1 23 1132,-1478 19 3256,2005-2-3634,2 5 0,-1 4 0,1 4 0,1 4 0,-111 38 0,158-40 0,-87 45 0,-36 37 0,82-46 0,64-40 0,2 2 0,-1 1 0,2 1 0,0 0 0,-35 38 0,54-50 0,-1-1 0,1 1 0,1 0 0,-1 0 0,1 0 0,0 1 0,0-1 0,0 0 0,1 1 0,0-1 0,0 1 0,0 5 0,0 10 0,1-1 0,3 21 0,0 0 0,-3-29 0,2 0 0,0 0 0,0-1 0,1 1 0,0-1 0,1 1 0,0-1 0,1 0 0,0-1 0,1 1 0,0-1 0,1 0 0,0-1 0,0 1 0,1-1 0,0-1 0,1 0 0,0 0 0,0 0 0,1-1 0,0-1 0,0 0 0,0 0 0,1-1 0,12 5 0,36 12 39,90 21 0,69 0-279,-168-34 81,947 146-2942,-314-53 1659,-265-34 1291,580 89-895,9-35 338,758-56 186,-509-70 2702,-1075 2-1849,1-7 0,-1-9 0,250-56 0,-142-7 1009,-240 64-981,-1-2-1,-1-3 1,81-50-1,-34 13-98,-44 29-9,-2-1 0,75-66 0,-111 85-251,-1-2 0,0 0 0,0 0 0,-2-1 0,0 0 0,0 0 0,-2-1 0,0 0 0,-1-1 0,0 1 0,-1-1 0,3-26 0,1-18 0,-4 0 0,-2-72 0,-3 128 0,1-9 0,-2 0 0,0 0 0,0 1 0,-1-1 0,-5-17 0,5 26 0,0 0 0,0 0 0,0 0 0,-1 1 0,1-1 0,-1 1 0,0-1 0,0 1 0,-1 0 0,1 1 0,-1-1 0,0 0 0,0 1 0,0 0 0,0 0 0,-1 0 0,-6-3 0,-23-7 0,-1 1 0,0 2 0,-64-11 0,0 7 12,-106-3 0,-104 12-70,215 5-7,-197 2-148,-301-9-68,421-11 688,70 6-221,-117-23-186,28 4 0,18 15-1365,113 12-5461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2:39.9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5716 24575,'9'-8'0,"1"0"0,-1 1 0,1 0 0,1 1 0,-1 0 0,17-5 0,12-9 0,161-90 0,265-134 0,80 28-307,-268 113 67,256-119 127,-192 77 116,114-16 560,-311 114-469,-34 13-94,117-20 0,336-74 0,-559 127 0,7-1 0,0-1 0,-1-1 0,0 0 0,0 0 0,13-8 0,-21 11 0,0-1 0,0 1 0,0-1 0,0 1 0,-1-1 0,1 0 0,-1 0 0,1 1 0,-1-1 0,1 0 0,-1-1 0,0 1 0,0 0 0,0 0 0,0 0 0,0-1 0,-1 1 0,1 0 0,-1-1 0,1 1 0,-1-1 0,0 1 0,0-1 0,0 1 0,0 0 0,-1-1 0,1 1 0,-1-1 0,-1-3 0,-1-3 0,-1-1 0,0 1 0,-1 0 0,0 0 0,0 0 0,-1 1 0,-10-12 0,-55-53 0,47 49 0,-43-41 0,-334-344 0,308 303 0,4-3 0,-79-130 0,-153-349 0,302 550 0,-33-63 0,-69-196 0,55 70 0,-47-287 0,91 327 0,20 148 0,2 0 0,9-74 0,-5 95 0,0 0 0,1-1 0,0 2 0,2-1 0,0 1 0,1 0 0,1 0 0,16-24 0,-9 20 0,0 2 0,2 0 0,0 0 0,1 2 0,33-25 0,-3 10 0,2 3 0,1 2 0,0 2 0,104-33 0,-42 24-160,164-27 0,126 4-319,-227 35 405,1382-116-1617,-571 109 1691,-2 31 0,-480 0 0,2419 0-177,-1715-3 131,-870 9 503,412 62 1,-105 11-458,-212-29 0,-121-14 0,-15-1 0,324 82 0,282 125 0,-225-79-40,-340-88 871,-223-44-501,124 53-1,-131-44-118,134 34 0,-182-59-211,89 38 0,-24-7 0,-64-27 0,211 76 0,-137-35 0,-72-31 0,91 29 0,-127-50 0,-1 3 0,0 0 0,33 22 0,24 11 0,18-1 0,3-5 0,176 42 0,-198-55 0,-1 3 0,103 53 0,-145-63 0,-15-8 0,0 1 0,-1 2 0,0 0 0,-1 2 0,-1 1 0,-1 0 0,0 2 0,-2 1 0,19 23 0,36 59 0,-5 3 0,-4 3 0,-5 2 0,83 219 0,-128-278 0,17 108 0,1 2 0,-9-70 0,70 234 0,-88-302 0,-1 0 0,-1 0 0,-1 0 0,-2 1 0,0 28 0,5 76 0,1 47 0,-8-173 0,-6 240 0,2-202 0,-1-1 0,-3 0 0,-23 77 0,8-58 0,-2 0 0,-2-2 0,-67 104 0,66-123 0,-1 0 0,-1-2 0,-2-2 0,-2 0 0,-74 56 0,-8-12 0,-3-5 0,-130 58 0,155-89 28,-169 49-1,-109-4-301,-1152 146-2290,701-172 1232,-3-42 132,-26 1 1040,-958 20-1086,104-42 2417,962 48-1171,3 57 0,369-48 0,-401 85 4956,158-42-4773,509-84-166,-227 33 36,-227 27 158,-9-36-81,313-36-130,-427 15 0,-80 12 0,1-27 0,668-2 0,36-2 0,-104-16 0,-51-28 0,-187-27 0,336 63 0,41 5 0,0-1 0,-33-13 0,39 12 0,0 1 0,0 1 0,-1 0 0,0 2 0,-24-3 0,13 5 0,1-2 0,0-1 0,-1-1 0,-38-13 0,-48-13 0,-21-8 0,115 31 0,1 0 0,-1-1 0,2-1 0,-26-18 0,9 0 0,0-1 0,2-3 0,1 0 0,1-2 0,2-2 0,2 0 0,1-2 0,-27-53 0,22 30 0,3-1 0,3-1 0,3-2 0,-29-131 0,5-64 0,-23-509 0,69 759 0,-1-316 0,5 254 0,3 0 0,23-106 0,-21 149-455,0 0 0,18-38 0,-7 28-6371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2:43.1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0 792 24575,'9'-8'0,"-1"1"0,17-10 0,11-10 0,51-53 0,32-30 0,144-101 0,-199 169 0,-38 27 0,-1-2 0,0 0 0,25-25 0,-49 41 0,1 0 0,-1 0 0,0 0 0,0 0 0,0 0 0,0 0 0,-1 0 0,1-1 0,0 1 0,0 0 0,-1 0 0,1-1 0,0 1 0,-1 0 0,1-1 0,-1 1 0,0-1 0,0 1 0,1 0 0,-1-1 0,0 1 0,0-1 0,0 1 0,0-1 0,-1 1 0,1 0 0,0-1 0,-1 1 0,1-1 0,-1 1 0,1 0 0,-1-1 0,1 1 0,-1 0 0,0 0 0,0-1 0,0 1 0,0 0 0,0 0 0,0 0 0,0 0 0,0 0 0,-1-1 0,-6-3 0,-1 0 0,1 0 0,-1 1 0,1 0 0,-14-5 0,-154-46 329,33 12-2023,107 31-5132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2:43.8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 0 24575,'3'9'0,"1"9"0,-3 16 0,-5 12 0,-2 6 0,-3 1 0,-5-3 0,-1-10-8191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4:20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24575,'0'2'0,"0"1"0,1-1 0,0 1 0,-1-1 0,1 0 0,0 0 0,0 1 0,1-1 0,-1 0 0,0 0 0,1 0 0,-1 0 0,1 0 0,0-1 0,-1 1 0,1 0 0,0-1 0,0 1 0,3 1 0,44 24 0,-47-26 0,18 7 0,0 0 0,1-2 0,-1 0 0,1-1 0,28 3 0,113 1 0,-119-8 0,954 4-2928,-657-7 2363,3775 0-2169,-3479 11 4825,-84 0-896,1232-8-914,-907-2 2146,-698 8-2993,281 49 0,-383-44-6260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4:58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24575,'359'23'0,"-273"-14"0,-44-7 0,-28-2 0,0 1 0,0 0 0,-1 1 0,1 1 0,17 5 0,-16-3-341,-1 0 0,1-2-1,27 5 1,-22-7-6485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4:59.2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24575,'0'1'0,"0"0"0,1-1 0,-1 1 0,0 0 0,1-1 0,-1 1 0,0 0 0,1-1 0,-1 1 0,1-1 0,-1 1 0,1-1 0,-1 1 0,1-1 0,-1 1 0,1-1 0,0 1 0,-1-1 0,1 0 0,0 1 0,-1-1 0,1 0 0,0 0 0,0 0 0,-1 1 0,1-1 0,0 0 0,0 0 0,27 2 0,-24-1 0,326 2 0,-182-4 0,1763 0-2779,-1801 1-2633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5:00.0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24575,'1612'0'-1365,"-1544"0"-5461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5:24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24575,'588'42'51,"-228"-8"-356,421-4-1636,0-28 389,-628-2 1459,63-1-1123,-51 0-1919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5:00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 24575,'3'0'0,"7"0"0,16 0 0,23 0 0,25 0 0,37-6 0,35-2 0,41 0 0,29 2-1035,33 1 1035,14 3 0,12 0-1720,-1 2 1720,-10 0 0,-27 0 0,-35 0 0,-46 1-265,-50-1-4906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7:31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2654 54 24575,'-354'-15'0,"130"3"0,8 8 0,-95-4 0,242 3 0,-121-4 0,-824 9 0,1003 0 0,-106 5 0,106-3 0,1-1 0,-1 1 0,1 1 0,0 0 0,0 0 0,0 1 0,0 1 0,-16 9 0,23-12 0,0 1 0,0-1 0,0 1 0,0 0 0,0 0 0,1 0 0,-1 0 0,1 0 0,0 1 0,0-1 0,0 1 0,1 0 0,-1-1 0,1 1 0,0 0 0,0 0 0,0 0 0,1 0 0,-1 0 0,1 0 0,0 0 0,0-1 0,0 1 0,1 0 0,-1 0 0,1 0 0,0 0 0,2 6 0,0-2 0,0 1 0,1 0 0,0-1 0,0 0 0,1 0 0,0 0 0,1-1 0,-1 1 0,1-1 0,1-1 0,8 8 0,-6-8 0,1 1 0,-1-2 0,2 0 0,-1 0 0,11 3 0,23 11 0,74 35 0,41 22 0,-129-59 0,205 114 0,-191-111 0,1-1 0,0-2 0,74 18 0,-21-17 0,180 9 0,99-25 0,-254-3 0,-27 1 0,47 0 0,150-19 0,586-35 0,463 54 0,-574 2 0,-749-1 0,0-2 0,1 0 0,-1 0 0,0-2 0,32-9 0,211-73 0,-236 77 0,0-1 0,-1-1 0,0-1 0,38-23 0,-55 29 0,0-1 0,-1 1 0,0-1 0,0 0 0,-1-1 0,1 1 0,-2-1 0,1-1 0,-1 1 0,0-1 0,0 0 0,-1 0 0,0 0 0,0-1 0,-1 1 0,0-1 0,2-12 0,-4 13 0,0 0 0,0-1 0,0 1 0,-1-1 0,-2-13 0,2 19 0,-1 0 0,0 0 0,0 0 0,0 0 0,0 0 0,-1 0 0,1 0 0,-1 1 0,1-1 0,-1 0 0,0 1 0,0 0 0,0-1 0,-1 1 0,1 0 0,0 0 0,-1 0 0,-3-2 0,-18-9 0,0 1 0,-1 1 0,0 1 0,0 2 0,-43-10 0,4 7 0,-75-4 0,-43-9 0,31 2 0,-246-1 0,0 22 0,268 1 0,-1577 3-1365,1685-3-5461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7:32.8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4946 24575,'270'19'37,"-3"24"-66,-71-10-159,1082 107-2482,-216-125 2091,-979-18 920,0-4 0,120-25 0,-139 17 232,-1-3 1,0-3 0,95-46-1,130-87-436,-95 48-162,72-30-90,237-130-442,-362 183 379,192-149 1,-280 188 168,-2-2 0,-1-3 0,60-78 0,-53 51-9,88-161 0,-40 37 18,226-387 0,-148 324 0,11 7 0,358-365 0,-476 550 137,2 4 1,4 3-1,2 4 0,2 3 1,4 5-1,1 3 1,109-42-1,-34 29-240,3 6 0,2 8 0,340-49 0,-175 63-104,375 8 1,-593 26 206,728 11 0,-748-6 413,179 30-1,-24 20-412,-247-53 0,0-1 0,-1 0 0,0-1 0,1 1 0,-1-1 0,0 0 0,8 0 0,-12-1 0,1 1 0,0 0 0,0 0 0,0-1 0,-1 1 0,1-1 0,0 1 0,0-1 0,-1 1 0,1-1 0,0 1 0,-1-1 0,1 1 0,-1-1 0,1 0 0,-1 1 0,1-1 0,-1 0 0,1 0 0,-1 1 0,0-1 0,1 0 0,-1 0 0,0 0 0,0 1 0,0-1 0,0 0 0,1 0 0,-1 0 0,0 0 0,0 0 0,-1 1 0,1-1 0,0 0 0,0 0 0,0 0 0,0 0 0,-1 1 0,1-1 0,-1-1 0,-2-7 0,0-1 0,-1 1 0,0 0 0,0 0 0,-10-14 0,-36-46 0,40 56 0,-536-601-1365,513 581-5461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0:57:33.4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927 1 24575,'-3'21'0,"-25"27"0,-22 24 0,-24 11 0,-20 10 0,-15 1 0,-7-4 0,1-5 0,12-14 0,8-17 0,15-10 0,20-14-8191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0:33.7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1738 283 24575,'-1'-1'0,"0"0"0,0 0 0,0 0 0,0 0 0,0 0 0,0 0 0,0 1 0,0-1 0,0 0 0,0 1 0,0-1 0,0 1 0,-1-1 0,1 1 0,0-1 0,0 1 0,-1 0 0,1 0 0,-2 0 0,-1-1 0,-48-12 0,0 3 0,-1 2 0,-58-1 0,-165 8 0,129 3 0,-504-2 0,630 2 0,0 1 0,-1 1 0,1 0 0,1 2 0,-1 0 0,1 2 0,0 0 0,1 1 0,0 1 0,-20 13 0,29-15 0,-1 0 0,1 1 0,1 0 0,-1 0 0,1 1 0,1 1 0,0-1 0,-12 23 0,15-25 0,1-1 0,1 1 0,-1 1 0,1-1 0,1 0 0,-1 1 0,2-1 0,-1 1 0,1 0 0,0 0 0,1-1 0,0 1 0,0 0 0,3 11 0,-2-14 0,2-1 0,-1 1 0,1-1 0,-1 0 0,2 0 0,-1 0 0,0 0 0,1-1 0,0 1 0,0-1 0,0 0 0,7 5 0,2 1 0,1-1 0,0 0 0,17 9 0,-12-10 0,1 0 0,-1-2 0,1 0 0,0-1 0,42 4 0,107-2 0,-140-7 0,100 1 0,300 11 0,494 10 0,-736-22 0,113-15 0,-94 2 0,240 7 0,-18 0 0,-303-4 0,137-29 0,-96 12 0,-116 20 0,53-15 0,-86 17 0,-1-1 0,1 0 0,-1-1 0,-1-1 0,0 0 0,29-21 0,-41 27 0,0-1 0,0-1 0,0 1 0,0 0 0,-1-1 0,1 0 0,-1 1 0,0-1 0,0 0 0,0 0 0,-1 0 0,1 0 0,-1 0 0,0-1 0,0 1 0,0-9 0,0-5 0,-1 0 0,-5-34 0,1 8 0,0-96 0,3 135 0,0 0 0,0 0 0,-1 0 0,1 0 0,-1 0 0,0 0 0,-1 0 0,1 1 0,-1-1 0,0 1 0,0 0 0,0 0 0,-1 0 0,1 0 0,-1 0 0,0 1 0,0-1 0,0 1 0,-1 0 0,1 1 0,-1-1 0,-7-2 0,-11-5 0,0 2 0,0 1 0,-38-7 0,55 12 0,-109-18 0,-165-10 0,-116 19 0,358 11 0,-907 0 0,398 2 0,-306-2-1365,772 0-5461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0:39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2124 24575,'530'39'45,"-129"-3"-279,1083-20-2217,-1068-18 2155,1170 0 957,-1448-1 476,253-41 1,-227 16-1138,293-45 0,163-19 0,-322 33 0,-235 42 0,0-2 0,98-45 0,-17-10 0,35-16 0,-113 60 0,-3-4 0,94-63 0,-37 16 0,53-40 0,110-150 0,-223 210 0,-34 36 0,1 2 0,1 0 0,1 2 0,2 2 0,-1 0 0,2 2 0,35-13 0,241-73 0,-277 94 0,58-16 0,2 3 0,150-16 0,-211 37 0,0 0 0,51 6 0,-69-3 0,1 0 0,0 1 0,-1 0 0,1 1 0,-1 0 0,0 1 0,0 0 0,17 12 0,-24-13 0,0 0 0,0 1 0,0 0 0,0 1 0,-1-1 0,0 1 0,0-1 0,0 1 0,-1 0 0,0 1 0,0-1 0,-1 1 0,1-1 0,-2 1 0,1 0 0,1 13 0,0 8 0,-2 1 0,-3 50 0,1-55 0,0-5 0,-1-2 0,2 1 0,2 26 0,-1-38 0,0 0 0,0-1 0,1 1 0,0-1 0,0 1 0,0-1 0,1 0 0,-1 0 0,1 0 0,0 0 0,7 8 0,2 1 0,0-1 0,1-1 0,1 1 0,0-2 0,0 0 0,1-1 0,1 0 0,0-1 0,0-1 0,0-1 0,1 0 0,0-1 0,27 6 0,83 8 0,153 5 0,131-16 0,-340-8 0,1432-1 0,-662-2 0,2462 2 0,-2769 44 0,-99-1 0,175-40 0,-393-5 0,-172 2 0,-18 2 0,0-2 0,0-1 0,0-2 0,-1 0 0,42-11 0,-66 13 0,1 0 0,0-1 0,0 1 0,-1-1 0,1 0 0,-1 1 0,0-1 0,1 0 0,-1 0 0,0-1 0,0 1 0,0 0 0,0-1 0,-1 1 0,1-1 0,-1 0 0,0 1 0,1-1 0,-1 0 0,0 0 0,1-4 0,0-6 0,0 0 0,-1 0 0,0-22 0,-1 22 0,-1-241 0,0 132 0,1 96 0,-1 1 0,0 0 0,-2 0 0,-1 0 0,-2 1 0,0-1 0,-1 1 0,-1 1 0,-23-46 0,9 33 0,-1 2 0,-1 0 0,-3 1 0,0 2 0,-45-40 0,32 36 0,-1 2 0,-2 2 0,-87-47 0,112 69 0,-2 1 0,1 0 0,-1 2 0,0 0 0,0 2 0,0 0 0,-1 1 0,-41 0 0,-158-17 0,66 4 0,-411-9 0,-6 26 0,298 1 0,-3505 0 0,2035-3 0,1704 3 0,0 3 0,-1 1 0,2 2 0,-43 14 0,8-3 0,26-4 0,2 1 0,-82 40 0,24-8 0,17-10 0,2 3 0,-127 85 0,83-47-1365,100-63-5461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2:30.7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1195 75 24575,'-842'0'0,"832"1"0,1 0 0,-1 0 0,1 0 0,-1 1 0,1 1 0,0 0 0,0 0 0,0 0 0,0 1 0,0 1 0,1 0 0,0 0 0,0 0 0,0 1 0,1 0 0,-12 12 0,-21 18 0,17-16 0,1 1 0,-36 44 0,52-57 0,0 1 0,0 0 0,2 0 0,-1 1 0,1-1 0,0 1 0,1 0 0,0 0 0,0 0 0,1 0 0,1 0 0,-1 16 0,2-13 0,0 1 0,1-1 0,0 1 0,1-1 0,1 0 0,6 18 0,-8-26 0,1-1 0,0 1 0,0 0 0,0-1 0,1 0 0,0 0 0,0 0 0,0 0 0,0 0 0,0 0 0,1-1 0,0 1 0,0-1 0,0 0 0,0 0 0,0-1 0,0 1 0,1-1 0,-1 0 0,9 2 0,11 1 0,0-2 0,0-1 0,1 0 0,-1-2 0,32-4 0,5 1 0,961-1 0,-567 6 0,-281 7 0,-5 0 0,-83-8 0,173-6 0,-249 5 0,-1-2 0,0 1 0,1-1 0,-1 0 0,0-1 0,0 0 0,0-1 0,0 0 0,14-9 0,-18 9 0,0 0 0,0 0 0,-1 0 0,1-1 0,-1 0 0,0 0 0,0 0 0,-1 0 0,1 0 0,-1-1 0,0 0 0,-1 0 0,0 0 0,0 0 0,2-9 0,0-3 0,0 0 0,-2 0 0,0 0 0,-1-1 0,-1 1 0,-1 0 0,0-1 0,-2 1 0,0 0 0,-1 0 0,0 0 0,-2 1 0,0-1 0,-1 1 0,-1 1 0,0-1 0,-1 1 0,-1 1 0,0 0 0,-2 0 0,1 1 0,-2 0 0,-26-22 0,27 27 0,-1 0 0,0 1 0,0 1 0,-1 0 0,0 1 0,0 0 0,-1 1 0,-21-4 0,4 3 0,-1 2 0,-64 1 0,-1337 8-1365,1398-5-5461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4:2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24575,'492'8'-457,"-96"-1"-192,-139-6 439,400 7 464,-318 22-259,-26-1 900,385-24-864,-43-1-471,-191 28 440,55 2 0,242-33 417,-352-3-253,-330 2-164,364 9 0,716 58 0,273-52-1582,-969-17 1303,3966 1 775,-4393 1-7322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4:30.4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24575,'118'0'0,"3946"0"-2605,-4029 0-2981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5:41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1968 0 24575,'-939'0'0,"917"2"0,0 0 0,0 1 0,-21 6 0,16-3 0,-33 4 0,-332 27 0,352-31 0,1 1 0,0 2 0,-54 20 0,43-15 0,41-12 0,0 0 0,1 0 0,-1 1 0,0 0 0,1 0 0,0 1 0,0 0 0,0 1 0,0 0 0,0 0 0,-7 8 0,7-6 0,1 1 0,0 1 0,1-1 0,0 1 0,0 0 0,1 0 0,0 1 0,0 0 0,1 0 0,-3 14 0,5-17 0,0 1 0,1-1 0,0 1 0,1 0 0,0-1 0,0 1 0,0 0 0,1-1 0,0 1 0,1-1 0,0 1 0,0-1 0,0 1 0,1-1 0,5 9 0,4 2 0,0 0 0,2-1 0,0 0 0,1-1 0,1-1 0,0 0 0,1-1 0,0-1 0,1 0 0,28 14 0,-11-11 0,0-1 0,1-2 0,60 14 0,115 13 0,-199-38 0,351 51 0,-124-20 0,600 35-233,8-66-116,-475-4 295,-260 1 54,401 4 0,-5 31 0,-299-8 0,606 50 0,280-71 0,-580-9 0,3922 4 0,-4396 0 0,101 1 0,215-27 0,-327 21 79,-1-1 1,0-1-1,56-23 1,-69 23-45,-1-1 1,0 0-1,-1-1 0,0-1 1,0 0-1,-1 0 1,0-2-1,17-19 0,-27 27-35,0 0 0,0 0 0,0 0 0,-1-1 0,1 1 0,-1-1 0,0 0 0,0 0 0,-1 0 0,0 0 0,1 0 0,-2 0 0,1 0 0,0-6 0,-2 4 0,1-1 0,-1 1 0,-1 0 0,1 0 0,-1 0 0,0 0 0,-1 0 0,1 0 0,-5-7 0,-3-2 0,0 1 0,0 0 0,-2 1 0,0 0 0,0 1 0,-1 0 0,-21-15 0,3 6 0,-2 0 0,0 2 0,-63-26 0,-120-31 0,-339-48-426,-12 44-77,492 72 492,-247-23-12,-326 11 0,-2885 26-3683,2992-4 3278,-592-3 548,915-7 2245,-12 0 270,-908 10-2635,988-10 0,17 0 0,-387 9 0,-62-1 0,444-8-1365,109 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5:25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0 24575,'-3'0'0,"-1"3"0,12 4 0,41 9 0,41 3 0,65 4 0,66 3 0,82 13-2294,90 8 2294,89-3-3277,73-9 2599,51-6-2599,-10-3 2578,-49-8 699,-80-5-2104,-111-6 2104,-119-4 1028,-100-3 2082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06:56.3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4822 158 24575,'-449'1'0,"-485"-3"0,476-25 0,-37 0 0,-1656 29 0,2143-2 0,1 1 0,-1 0 0,1 1 0,0 0 0,-1 0 0,1 0 0,0 1 0,0 0 0,0 0 0,-11 8 0,-5 5 0,-33 30 0,42-34 0,-7 6 0,1 1 0,-20 22 0,34-32 0,-1 0 0,1 0 0,0 1 0,1-1 0,0 1 0,0 0 0,1 1 0,-3 11 0,0 19 0,1 1 0,2-1 0,2 1 0,5 52 0,-2-35 0,0-45 0,1 1 0,0 0 0,1-1 0,0 0 0,1 1 0,1-1 0,1-1 0,0 1 0,0-1 0,1 0 0,1 0 0,0-1 0,12 14 0,1-2 0,1-1 0,0-1 0,2-1 0,1-1 0,32 20 0,-33-24 0,2-2 0,0-1 0,29 11 0,88 21 0,-122-39 0,562 125-634,11-47-687,882 15-737,12-97-191,-763-8 1862,-239 7 2481,317-2 2441,-749 0-4522,105-14-1,-144 13-12,-1-1 0,1-1-1,-1 0 1,0-1-1,-1 0 1,1-1 0,-1-1-1,0 0 1,-1-1-1,0 0 1,0-1 0,15-14-1,-23 18 1,0 0 0,0-1 0,0 0 0,-1 1 0,0-1 0,0-1 0,0 1 0,-1 0 0,0-1 0,0 1 0,-1-1 0,0 0 0,1-11 0,-1-7 0,-2-1 0,-4-33 0,1 24 0,2 13 0,-2 0 0,-1 0 0,0 1 0,-2 0 0,0 0 0,-20-39 0,-78-108 0,88 143 0,-13-18 0,-35-38 0,48 62 0,0 1 0,-2 2 0,0-1 0,-26-16 0,-3 4 0,-2 2 0,-57-22 0,-111-29 0,-229-32 0,-9 37 0,198 35 0,-555-49-598,544 65 490,128 7-669,118 13-5931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1:38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39 24575,'9'-3'0,"17"-1"0,40 1 0,-40 2 0,1019-7-3007,-683 8 1850,2117 1-5285,-566-1 7743,-1846 1-1009,-21 0 1053,-1-1 0,1-3 0,55-9 0,-75 5-5903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1:40.3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24575,'9242'0'-1853,"-9207"0"-4485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1:42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24575,'2'-1'0,"0"-1"0,0 1 0,0 0 0,0-1 0,0 1 0,1 0 0,-1 0 0,0 1 0,0-1 0,1 0 0,-1 1 0,5-1 0,34-1 0,-25 1 0,457-2 29,-271 4-394,86-1-981,570 0-1503,1141 1 2010,-1813-1-1982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1:45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2267 92 24575,'-1047'-14'-852,"918"10"852,-688-43 0,803 45 71,-1 1 0,1 0 0,0 1 0,-1 1 0,-17 3 0,25-2-35,0 0-1,0 0 1,0 1-1,0 0 1,1 0-1,-1 1 1,1 0-1,0 0 1,0 0-1,0 1 1,-8 8-1,6-4-35,0 1 0,0-1 0,1 1 0,0 0 0,1 1 0,1 0 0,-1 0 0,2 0 0,-1 0 0,1 1 0,1 0 0,-3 19 0,2 7 0,2 0 0,4 64 0,0-45 0,-2-39 0,1-1 0,1 0 0,1 0 0,6 26 0,-6-35 0,0 0 0,1 1 0,0-1 0,0-1 0,1 1 0,0-1 0,0 1 0,0-2 0,1 1 0,12 10 0,235 184 0,-207-171 0,0-2 0,2-2 0,99 37 0,-35-27 18,123 22-1,120 3-191,518 12-221,9-72 91,-533-4 269,2357 1-455,-1459 3 491,-1148-2 262,1-3 0,-1-6 1,-1-3-1,121-33 0,-197 40-248,-1-1-1,-1 0 0,28-15 1,-43 20-16,0-1 0,0-1 1,0 1-1,0 0 1,-1-1-1,1 0 0,-1 0 1,0-1-1,0 1 0,-1-1 1,1 0-1,-1 0 0,0 0 1,0 0-1,-1 0 1,1-1-1,2-10 0,-2-9 1,-1-1 0,-1 1 0,-1-1 0,-6-38 0,2-1 0,2 14 0,-9-109 0,8 142 0,-1 0 0,0 1 0,-1-1 0,-1 1 0,-1 0 0,-16-29 0,10 26 0,0 0 0,-1 1 0,-2 1 0,0 0 0,0 1 0,-2 1 0,-21-16 0,11 13 0,0 1 0,-1 2 0,0 0 0,-47-16 0,19 13 0,-98-20 0,-61 4 0,-995-58-1419,-9 90-639,750 6 1796,-1497-2 3275,1045-1-3652,879 0-6187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2: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24575,'205'7'0,"-39"0"0,1460-1-1070,-973-8 803,989 2-364,-1604 0-5592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12:02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24575,'1266'0'-2572,"-869"0"448,2417 0-3456,-1606 0 6980,-1128 0-715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7:23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54 24575,'139'0'0,"399"-18"0,-292-4 0,248 8 0,-275 15-1365,-185-1-5461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7:24.8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24575,'1'1'0,"-1"0"0,0-1 0,1 1 0,-1 0 0,0-1 0,1 1 0,-1 0 0,0-1 0,1 1 0,-1-1 0,1 1 0,-1-1 0,1 1 0,0-1 0,-1 1 0,1-1 0,-1 0 0,1 1 0,0-1 0,-1 0 0,1 1 0,0-1 0,0 0 0,-1 0 0,1 0 0,0 1 0,-1-1 0,2 0 0,27 2 0,-23-1 0,364 3 36,-142-5-248,73 15-240,406 70 1,-607-71 646,101 1-1,96-14 397,-161-2-492,875 0-1464,-976 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7:28.0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24575,'3930'0'-1365,"-3908"0"-5461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8:26.2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24575,'3331'0'-1365,"-3308"0"-5461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7:29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24575,'6'6'0,"8"2"0,16-1 0,21-1 0,32-1 0,37-3 0,35 0 0,38-2 0,27 0-1208,14 0 1208,-5 0 0,-23-1 0,-37 1 0,-42 0 0,-39 0 0,-35 0-6983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8:06.5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20 24575,'3'-3'0,"7"-2"0,22 2 0,31 0 0,45 0 0,70 2 0,71 0 0,72 1-2447,105 0 2447,90 0-3276,67 0 2275,45 0-2276,-22 1 2552,-55-1 725,-84 0-2040,-114 0 2040,-110 0 509,-97 0 3557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8:09.0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72 24575,'946'14'0,"-879"-12"0,364-1 0,-259-15 0,-78 5 0,-38 2 0,66-18 0,-80 15 0,1 1 0,0 3 0,66-3 0,528 12 0,-617-2 0,-1 1 0,0 1 0,0 1 0,0 1 0,0 1 0,-1 0 0,33 16 0,7 2 0,-47-20 43,0-1 0,1-1 0,-1 0 0,1-1 0,-1 0 1,15-1-1,-10 1-599,0 0 0,16 2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8:11.6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24575,'157'0'0,"1858"0"-5992,668 0 3445,-2621 0 2895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8:15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24575,'5480'0'0,"4307"0"0,-9778 1-170,-1-1-1,1-1 0,0 0 1,-1 0-1,1 0 0,0-1 1,14-6-1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17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24575,'3297'0'-2377,"-3223"0"-3437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18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24575,'54'2'0,"0"2"0,84 17 0,360 51 0,-266-64-1365,-208-9-5461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2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24575,'22'11'0,"0"0"0,1-1 0,0-1 0,0-1 0,35 7 0,15-5 0,75 2 0,80-8 0,-148-3 0,1680-25-1521,-1456 13 409,-215 8-4446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21.7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24575,'930'0'-1365,"-914"0"-5461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23.7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0 121 24575,'4'-2'0,"0"0"0,0 0 0,0 0 0,0 1 0,0 0 0,1-1 0,-1 2 0,0-1 0,0 0 0,1 1 0,-1 0 0,9 0 0,1 0 0,448-6 0,-288 8 0,934-47-1037,-607-4-155,-408 41-4770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8:29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90 24575,'2306'0'0,"-2184"-6"0,158-27 0,-132 12 0,285-9 0,1 31 0,-171 1 0,1666-2 0,-1536 21 0,-335-17 0,-41-2 0,491 25 0,-430-27 0,-1 3 0,123 23 0,-117-12 171,113 7 0,82-16-1878,-257-5-5119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39:26.1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56 24575,'208'1'19,"493"-11"-208,891-36-2593,8 46 2116,-673 3 391,2900-3 4168,-3800 1-3734,35 6 0,3 1-1842,-37-7-5143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0:15.4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19 24575,'0'-1'0,"1"1"0,-1-1 0,0 0 0,1 1 0,-1-1 0,0 1 0,1-1 0,-1 0 0,1 1 0,-1-1 0,1 1 0,0-1 0,-1 1 0,1-1 0,-1 1 0,1 0 0,0-1 0,-1 1 0,1 0 0,0-1 0,-1 1 0,1 0 0,0 0 0,-1 0 0,1 0 0,1 0 0,24-4 0,-22 4 0,247-3 0,-140 4 0,312-2 0,377 3 0,-706-1 0,1 3 0,129 25 0,-152-17 0,85 5 0,75-8 0,-71-4 0,904 6 0,-706-12 0,1621 1-1365,-1961 0-5461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0:17.9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24575,'92'4'0,"157"28"0,-117-12 0,700 45-1393,7-58-294,-708-7 1639,1169-5 547,-1282 4-171,1-1 1,-1 0-1,1-2 1,18-6-1,-30 8-706,17-4-6448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0:20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24575,'301'7'0,"-52"0"0,-13-5-350,3241 2-5956,-1868-6 4545,3240 2 8875,-3837 27-7114,-154-1 0,559-25 954,-689-2-605,480 1-1714,-1144 0-5461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0:21.9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 24575,'4536'0'-7046,"-4508"0"7239,-11 0 90,0 0 1,22-3-1,-25-1-2471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6:33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24575,'174'0'0,"15"0"0,81 0-546,74 0-1729,73 0 895,1264 0-1738,15 0 4171,-1530 0 3177,-140 0-10385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1:56:34.7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24575,'5693'0'-3284,"-5460"0"3793,-157 0-5925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04:58.0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24575,'3050'0'0,"-2988"3"0,76 13 0,-35-3 0,73 16 0,-47-5 0,182 19-1365,-265-36-5461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05:02.3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2825 127 24575,'0'-1'0,"-1"1"0,1-1 0,0 1 0,0-1 0,0 1 0,0 0 0,-1-1 0,1 1 0,0-1 0,0 1 0,-1-1 0,1 1 0,0 0 0,0-1 0,-1 1 0,1 0 0,-1-1 0,1 1 0,0 0 0,-1-1 0,1 1 0,-1 0 0,1 0 0,-1 0 0,1-1 0,0 1 0,-2 0 0,-14-3 0,13 3 0,-59-5 0,-72 4 0,62 2 0,42-1 0,-406-6 0,298-2 0,-157-30 0,227 26 0,-9-4 0,-1 4 0,-109-4 0,68 16 0,-275 4 0,370-2 0,-1 2 0,1 0 0,0 1 0,1 2 0,-1 0 0,1 1 0,1 2 0,-1 0 0,-40 27 0,-36 21 0,-56 38 0,137-83 0,0 1 0,0 1 0,2 1 0,0 1 0,-25 33 0,34-40 0,1 1 0,0-1 0,1 2 0,1-1 0,-1 1 0,2-1 0,0 1 0,0 0 0,-1 18 0,2 4 0,1 0 0,4 40 0,-2-69 0,-1 0 0,1 1 0,0-1 0,0 0 0,0 0 0,1 0 0,0 0 0,0-1 0,0 1 0,1 0 0,-1-1 0,1 1 0,7 7 0,-5-8 0,0 1 0,0-1 0,0 0 0,1 0 0,0-1 0,0 0 0,0 0 0,0 0 0,0 0 0,11 2 0,1 1 0,0 1 0,0 1 0,-1 1 0,23 15 0,-19-11 0,47 21 0,-43-25 0,2-1 0,-1-1 0,34 4 0,86 4 0,-129-14 0,207 13 0,158 15 0,-355-26 0,120 16 0,194 1 0,1089-24 0,-780 6 0,-644-2 0,36-3 0,-40 2 0,0 1 0,0-1 0,0 1 0,0-1 0,0 0 0,0 0 0,0 0 0,0 0 0,0-1 0,-1 1 0,1 0 0,0-1 0,-1 1 0,1-1 0,-1 1 0,3-5 0,1-3 0,-1-1 0,1 0 0,-2 0 0,0 0 0,0 0 0,2-17 0,3-65 0,-8 90 0,2-182 0,-3 128 0,0 36 0,-2 1 0,0 0 0,-12-37 0,2 8 0,11 35 0,-2 0 0,0 1 0,0 0 0,-1-1 0,-8-13 0,9 20 0,0 0 0,-1 0 0,1 1 0,-1-1 0,0 1 0,0 0 0,-1 1 0,0-1 0,0 1 0,0 0 0,-7-3 0,-51-22 0,-2 3 0,-101-27 0,110 39 0,-1 2 0,0 3 0,-76-2 0,-178 11 0,180 2 0,16-1-1365,99-1-5461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05:10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78 24575,'2487'0'0,"-2471"-1"0,0-1 0,1-1 0,-1 0 0,0-1 0,-1-1 0,24-10 0,-20 7 0,1 1 0,-1 1 0,32-5 0,40 3 0,141 8 0,-112 2 0,860-1 0,-906-5-1365,-48 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1:21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2227 108 24575,'0'-1'0,"0"1"0,-1-1 0,1 0 0,0 1 0,-1-1 0,1 0 0,0 1 0,-1-1 0,1 0 0,-1 1 0,1-1 0,-1 1 0,0-1 0,1 1 0,-1-1 0,1 1 0,-1-1 0,0 1 0,1 0 0,-1-1 0,0 1 0,0 0 0,1 0 0,-1 0 0,0-1 0,0 1 0,1 0 0,-2 0 0,-28-3 0,25 3 0,-147-5 0,-90-8 0,200 8 0,0-2 0,-62-19 0,69 16 0,0 2 0,-1 1 0,-67-4 0,-112 12 0,90 1 0,-38-4 0,-183 4 0,325 0 0,1 0 0,0 2 0,-1 0 0,1 1 0,1 1 0,-23 10 0,10-1 0,1 1 0,-52 37 0,48-29 0,13-10 0,-30 26 0,45-34 0,1 1 0,0-1 0,0 1 0,0 0 0,1 1 0,1-1 0,-1 1 0,-4 11 0,-2 10 0,1 1 0,2 0 0,-6 46 0,-2 94 0,15-157 0,-1 6 0,1-1 0,4 34 0,-3-46 0,1-1 0,1 0 0,-1 1 0,1-1 0,0 0 0,0 0 0,0 0 0,1 0 0,-1 0 0,1 0 0,1-1 0,-1 1 0,7 6 0,-2-4 0,0 0 0,1-1 0,-1 0 0,1-1 0,0 0 0,1 0 0,16 5 0,3-1 0,39 7 0,-44-12 0,-1 2 0,0 0 0,37 16 0,-16-4 0,0-2 0,2-1 0,-1-3 0,1-1 0,1-3 0,76 5 0,61 14 0,5-1 0,78 1 0,-134-11 0,-34-5 0,342 31 0,75-20 0,-283-13 0,69 13 0,0 1 0,628-16 0,-551-10 0,968 3 0,-1047-19 0,-3-23 0,125-12 0,52 0 0,-244 24 0,38-4 0,253-27 0,7 37 0,-410 26 0,591-4 0,-676 1 0,123-11 0,-140 10 0,0-1 0,-1 0 0,1-1 0,-1-1 0,0-1 0,0 0 0,20-12 0,-31 15 0,0 0 0,-1 0 0,1 0 0,-1 0 0,0 0 0,0-1 0,0 0 0,0 1 0,-1-1 0,0 0 0,1-1 0,-1 1 0,-1 0 0,1 0 0,-1-1 0,1 1 0,-1-1 0,-1 1 0,1-6 0,0-9 0,0 0 0,-2 0 0,-4-27 0,1 8 0,2-11 0,1 25 0,-5-39 0,5 55 0,-1 0 0,0 0 0,-1 0 0,0 1 0,0-1 0,0 1 0,-1 0 0,-9-13 0,-6-3 3,0 0-1,-2 2 1,0 0-1,-2 2 1,0 0 0,-1 1-1,-34-19 1,19 17 1,0 2 0,-1 1 0,0 2 0,-60-13 0,20 11-24,-120-9-1,-77 11-142,-958 10-577,655 10 597,-4876-6-176,5436 1-6507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05:13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24575,'15993'0'-1365,"-15960"0"-5461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10:56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24575,'70'1'0,"109"15"0,300 23 0,4-39 0,-213-3 0,3125 3-1365,-3356 0-5461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10:57.7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24575,'6'2'0,"0"0"0,0 0 0,0-1 0,0 0 0,0 0 0,1 0 0,-1-1 0,10 0 0,7 1 0,613 7-1061,-431-8 572,3933-1-5135,-1637 1 6634,-2454 0-3037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10:59.4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0 24575,'-3'3'0,"2"1"0,34-1 0,53 0 0,65-1 0,56 0 0,36-2-1863,25 1 1863,8-1 0,-6 0 0,-15-1 0,-16 1 0,-32 0 0,-39 0 0,-45 0 450,-44 0-7228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2:16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2271 98 24575,'-584'-2'-266,"-601"4"-523,1161-2 803,-3 0-30,-48 6 0,67-4 34,1-1-1,-1 1 1,1 1 0,-1-1-1,1 1 1,0 0-1,0 1 1,0 0-1,1 0 1,-11 8-1,-93 91 555,93-84-495,0 1 0,1 1 0,-23 41 0,25-34-77,1 2 0,1-1 0,2 1 0,1 1 0,1 0 0,2 0 0,-3 36 0,3 226 0,7-224 0,-1-2 0,5 127 0,-1-153 0,1 0 0,19 69 0,10-11 0,3-2 0,98 176 0,-114-233 0,2-1 0,1-1 0,59 69 0,-72-95 0,1-1 0,0 0 0,0-1 0,2 0 0,-1-1 0,1-1 0,0 0 0,1 0 0,0-2 0,0 0 0,0 0 0,1-2 0,0 0 0,27 3 0,356 5-7,-273-13-207,4732 2-3350,-2154-3 2247,-1872 2 499,-442-19 1249,-311 9-264,0-3 1,140-43 0,-181 42 365,-1-1 0,0-2 1,-2-2-1,0-1 0,-1-1 0,-1-2 1,56-52-1,-74 59-488,0-1 0,-2 0-1,0-1 1,-1 0 0,0-1 0,-2 0 0,-1-1-1,0-1 1,-1 1 0,8-35 0,-1-14 31,-3 0-1,3-70 1,-6 12-76,-9-147 0,-3 244 0,-1 0 0,-1 0 0,-2 0 0,-1 1 0,-1 0 0,-24-49 0,14 40 0,-3-1 0,0 2 0,-3 1 0,-31-36 0,30 45 0,-1 0 0,-2 2 0,0 2 0,-1 0 0,-1 2 0,-1 1 0,-1 2 0,-1 1 0,-63-23 0,-6 8 0,0 4 0,-126-16 0,-519-30-1519,-6 62 0,-1912 18 774,320-6 4528,2294-3-3783,0-2 0,0-3 0,-63-17 0,-76-12 0,21 4 0,-6 0 0,-254 17-1365,408 16-5461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4:06.7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24575,'19'0'0,"44"0"0,56 0 0,59 0 0,49 0 0,35 0-2204,16 0 2204,-11 0 0,-24 0 0,-45 0 0,-46 0 387,-47 0-6761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4:08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24575,'124'8'0,"-8"0"0,-35-3 0,156 31 0,-157-20 0,159 10 0,-171-27-1365,-42 1-5461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4:10.5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1 100 24575,'62'-3'0,"112"-20"0,-99 11 0,124-17 0,330-3 0,-382 32 242,161 5-1849,-266-2-5219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4:12.4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24575,'6'3'0,"4"4"0,6 0 0,8-1 0,17-1 0,40-2 0,49-1 0,47-1 0,42-1 0,39 0-1637,19-1 1637,1 1 0,-15 0 0,-29 2 0,-44 2 0,-52-1 0,-48 0-6554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34:14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24575,'0'0'0,"0"0"0,0-1 0,0 1 0,0 0 0,0 0 0,0 0 0,0 0 0,0 0 0,0 0 0,0-1 0,0 1 0,0 0 0,0 0 0,0 0 0,0 0 0,0 0 0,0 0 0,0 0 0,0-1 0,0 1 0,0 0 0,0 0 0,1 0 0,-1 0 0,0 0 0,0 0 0,0 0 0,0 0 0,0 0 0,0 0 0,0 0 0,0-1 0,1 1 0,-1 0 0,0 0 0,0 0 0,0 0 0,0 0 0,0 0 0,0 0 0,1 0 0,-1 0 0,0 0 0,0 0 0,0 0 0,0 0 0,0 1 0,0-1 0,1 0 0,-1 0 0,0 0 0,0 0 0,0 0 0,0 0 0,0 0 0,0 0 0,0 0 0,0 0 0,1 0 0,-1 0 0,0 1 0,0-1 0,0 0 0,0 0 0,8 9 0,0 8 0,-2 0 0,1 0 0,-2 1 0,6 35 0,3 79 0,-5-36 0,23 89 274,-17-109-820,-3 1-1,3 109 1,-15-167-6280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43:14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1283 109 24575,'-98'-5'0,"-185"-32"0,136 18 0,-53-10 0,145 20 0,0 3 0,-1 2 0,-80 6 0,45-1 0,87-1 0,0 0 0,-1 0 0,1 1 0,0-1 0,0 1 0,0 0 0,0 0 0,0 0 0,0 1 0,0 0 0,0-1 0,-7 5 0,8-2 0,-1-1 0,1 0 0,0 1 0,0 0 0,0 0 0,0 0 0,1 0 0,-1 0 0,1 0 0,0 1 0,-1 4 0,-11 25 0,2 0 0,1 0 0,2 1 0,1 1 0,-3 39 0,9-3 0,2-1 0,4 1 0,3-1 0,3 0 0,3 0 0,35 107 0,6 30 0,-29-102 0,-18-71 0,5 62 0,-9-64 0,1 0 0,9 37 0,-7-38 0,0-1 0,-3 1 0,0 0 0,-2 0 0,-2-1 0,-7 53 0,-6-2 0,8-56 0,1 0 0,2 1 0,0-1 0,2 39 0,1-63 0,1 1 0,-1-1 0,1 1 0,0-1 0,0 1 0,0-1 0,0 1 0,0-1 0,0 0 0,0 0 0,1 1 0,-1-1 0,1 0 0,0 0 0,0 0 0,0-1 0,3 4 0,3 0 0,1 1 0,0-1 0,12 5 0,18 11 0,-32-16 0,1 0 0,-1-1 0,1 0 0,0 0 0,0-1 0,0 0 0,1-1 0,-1 1 0,16 1 0,35 13 0,-25-12 0,63 1 0,-69-6 0,1200 31-1728,-575-6 1542,733 14-392,1043-41 3070,-2419 2-2492,1 0 0,-1-1 0,1 0 0,-1-1 0,18-5 0,-24 6 0,0-1 0,0 0 0,0 1 0,-1-2 0,1 1 0,-1 0 0,1-1 0,-1 0 0,0 1 0,0-1 0,0-1 0,0 1 0,-1 0 0,1-1 0,-1 1 0,3-8 0,4-12 0,-1-1 0,-1 0 0,-1-1 0,4-48 0,9-34 0,-1 45 0,2 1 0,4 1 0,36-67 0,-21 43 0,14-24 0,-30 71 0,2 2 0,48-54 0,73-55 0,-126 124 0,-1-1 0,0-1 0,21-33 0,39-77 0,-79 131 0,10-18 0,-1-1 0,-1 0 0,0-1 0,-2 0 0,-1 0 0,0 0 0,-1-1 0,-2 0 0,0 0 0,-1 1 0,-2-1 0,0 0 0,-1 0 0,-1 0 0,-1 1 0,-11-37 0,12 51 0,0 0 0,-1 0 0,1 0 0,-1 1 0,-1-1 0,1 1 0,-1 0 0,0 0 0,0 1 0,-1-1 0,0 1 0,0 0 0,0 1 0,0-1 0,-1 1 0,0 1 0,0-1 0,-7-2 0,-13-3 0,1 2 0,-1 0 0,-48-4 0,64 9 0,-626-44 0,288 29 0,-591-28-547,645 33 453,-1056-1 628,883 15-427,295-1-107,-205-3 0,337-2 0,1-2 0,-50-13 0,-38-6 0,-49 4 0,-106-14 0,101 21 0,33 4 0,-4 3-1365,133 7-5461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5:14.7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24575,'2987'0'-1365,"-2892"0"-5461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50:53.7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1192 263 24575,'-783'0'0,"772"1"0,0 0 0,0 1 0,1 0 0,-1 0 0,0 1 0,1 1 0,0 0 0,0 0 0,-16 10 0,2 1 0,1 0 0,-34 31 0,50-39 0,0 1 0,0 0 0,1 0 0,0 1 0,0-1 0,1 1 0,0 1 0,1-1 0,0 1 0,-3 9 0,-4 20 0,-7 48 0,14-70 0,-19 186 0,-3 9 0,12-134 0,3 0 0,-2 139 0,14-135 0,13 315 0,-10-373 0,0 0 0,2-1 0,1 0 0,1 0 0,1-1 0,0 0 0,2-1 0,19 30 0,-24-41 0,1 0 0,0-1 0,0 0 0,1 0 0,0-1 0,1 0 0,-1-1 0,1 1 0,1-2 0,-1 1 0,1-1 0,1-1 0,-1 0 0,1 0 0,0-1 0,0-1 0,0 0 0,0 0 0,0-1 0,13 1 0,292 2 0,-196-6 0,4633-2-3055,-2522 5 2083,5663-2 1210,-7575 8 1679,-3 1-45,351 15-1872,-43 16-128,0-26-134,-435-11 183,249 12-24,132 1 112,1806-17-752,-2338 1 743,140-6 0,-156 3 0,0 0 0,0-2 0,0-1 0,-1 0 0,40-19 0,60-27 323,174-51 1,-173 64 6,173-79-1,-283 113-329,-1-1 0,1-1 0,-1 0 0,16-13 0,-24 17 0,-1 0 0,1 0 0,0 0 0,-1 0 0,0 0 0,0-1 0,0 1 0,0-1 0,0 0 0,-1 0 0,1 1 0,-1-1 0,0 0 0,-1 0 0,1 0 0,0 0 0,-1 0 0,0-7 0,-4-46 0,2 32 0,1 1 0,1-1 0,4-36 0,14-65 0,-5-1 0,-7 0 0,-10-151 0,2 247 0,-2 0 0,-2 0 0,0 1 0,-2-1 0,-1 2 0,-2-1 0,-1 1 0,-1 1 0,-1 0 0,-21-29 0,-17-22 0,-55-73 0,89 129 0,-1 2 0,-2 0 0,0 1 0,-34-25 0,3 11 0,-1 3 0,-1 2 0,-2 2 0,-1 2 0,-80-22 0,17 15 0,-210-29 0,-218 20-957,-5 36-709,398 5 1312,-3811 5-2465,-4043-5 8615,7959 3-5796,0 3 0,0 1 0,-81 23 0,-51 9 0,-47-14 0,8-2 0,-529 39 0,-4-46 0,120 35 0,427-28 0,-1006 31 0,-582-55-168,63 0-132,1327-8-1065,329 6-4993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54:07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24575,'334'20'0,"-97"-1"0,858-7-592,-762-14 497,3577 1 782,-3750 8-2052,-122-4-5461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54:10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24575,'-1'3'0,"12"0"0,93 2 0,-68-4 0,1438 4-2946,-889-6 2230,9963 0 3013,-10512 1-9123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59:33.3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1 102 24575,'165'1'0,"346"-14"0,226-25 0,-691 36 0,0-2 0,0-2 0,48-13 0,-77 15 0,39-3 0,-1 1 0,1 3 0,74 5 0,-30 0 0,1437-2 0,-1337 8 0,-35-1 0,-103-5 0,-1 3 0,75 14 0,-72-8 0,115 4 0,66-15 0,-111-2 0,1803 1 0,-1865 4 0,103 19 0,58 2 0,-95-23 0,-23-1 0,188 24 0,-90 10-1365,-189-31-5461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2:59:41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24575,'1943'0'0,"-1921"1"0,-1 2 0,0 1 0,0 1 0,0 0 0,28 12 0,-36-12 0,39 15 0,-36-13 0,1-1 0,-1 0 0,1-1 0,0-1 0,1 0 0,-1-1 0,19 0 0,66-5-1365,-84 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04:07.5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1435 1 24575,'-588'0'0,"565"0"0,0 2 0,0 1 0,1 0 0,-1 2 0,1 0 0,0 2 0,-23 10 0,18-5 0,-1 2 0,2 1 0,0 1 0,-44 36 0,-23 24 0,-188 170 0,272-237 0,0 0 0,1 0 0,0 1 0,1 1 0,0-1 0,0 1 0,1 0 0,0 1 0,1-1 0,1 1 0,0 0 0,0 1 0,1-1 0,1 0 0,0 1 0,1 0 0,0 22 0,1-19 0,1 0 0,0 0 0,4 17 0,-3-26 0,0-1 0,0 0 0,1 1 0,0-1 0,0 0 0,0-1 0,1 1 0,0 0 0,8 9 0,82 102 0,-86-109 0,1 0 0,0-1 0,0 1 0,0-2 0,1 1 0,0-1 0,19 8 0,80 25 0,-77-29 0,54 13 0,157 21 0,-128-26 0,237 23 23,3-22-42,-98-6-95,966 67-436,-459-57 625,-222-11-1227,97 38 924,0 29 248,-42-4-111,-320-49 876,433-16 1,-687-11-725,0-1-1,0 0 0,0-2 1,33-10-1,-47 11-48,0-1 0,-1 1-1,1-1 1,-1-1 0,0 0-1,0 0 1,-1 0-1,1-1 1,-1 0 0,-1 0-1,1-1 1,-1 0 0,11-15-1,-10 8-11,0 0 0,-1 0 0,0 0 0,-1-1 0,0 0 0,-2 0 0,1 0 0,1-28 0,-3-11 0,-5-64 0,1 83 0,2 8 0,-2 0 0,-2 0 0,0 0 0,-1 0 0,-2 1 0,-1 0 0,-1 0 0,-1 1 0,-1 0 0,-1 0 0,-23-33 0,14 30 0,0 1 0,-3 1 0,0 0 0,-1 2 0,-1 1 0,-32-22 0,17 19 0,-2 1 0,0 1 0,-84-30 0,50 28 20,-111-23-1,-87 0-155,232 42 74,-766-108-744,342 53 817,-477-25-11,-61 86 673,439 4-392,495-3-281,-30-1 0,-126 15 0,-188 22 0,151-36-1365,235 0-5461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08:56.1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1 24575,'0'0'0,"-1"1"0,0 0 0,0 0 0,0 0 0,1 0 0,-1 0 0,1 0 0,-1 0 0,1 0 0,-1 0 0,1 0 0,-1 0 0,1 1 0,0-1 0,0 0 0,0 0 0,0 0 0,-1 0 0,2 1 0,-1-1 0,0 0 0,0 0 0,0 0 0,0 0 0,1 1 0,-1-1 0,0 0 0,1 0 0,-1 0 0,1 0 0,0 0 0,-1 0 0,1 0 0,0 0 0,0 0 0,-1 0 0,1 0 0,0-1 0,2 2 0,0 2 0,1-1 0,0 0 0,1 0 0,-1-1 0,1 1 0,-1-1 0,9 3 0,4-1 0,1-1 0,-1 0 0,0-1 0,28-2 0,-27 0 0,1 1 0,0 1 0,32 6 0,-33-3 0,15 4 0,0-1 0,1-1 0,48 3 0,184-9 0,-119-3 0,-106-1-204,1-1-1,69-18 1,-88 17-548,-3 0-6074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08:57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60 24575,'1658'0'0,"-1615"-3"0,0-1 0,50-12 0,-48 8 0,41-14-1365,-61 16-5461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0:53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34 24575,'109'1'0,"118"-3"0,-129-5 0,50-2 0,4 1 0,11 0 0,-17 7 0,125 3 0,-237 2 0,0 2 0,49 13 0,-37-7 0,75 6 0,0 0 0,141 24 0,-148-28 0,-10-4 0,183-6 0,-148-6 0,4616 2-1365,-4722 0-5461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0:54.5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24575,'3768'0'-2794,"-3656"0"-2603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5:16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24575,'308'1'0,"538"-8"0,-626-10 0,-98 6 0,-54 6 0,97-5 0,271 10-1365,-418 0-5461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2:25.9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24575,'19'0'0,"39"0"0,51 0 0,51 0 0,47 0 0,37 0-1920,27 0 1920,16 0 0,-7 0 0,-19 0 0,-32 0 0,-39 0 0,-32 0 239,-32 0-239,-32 0 0,-26 0 0,-26 0-6510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2:28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24575,'2569'0'-1365,"-2516"0"-5461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2:32.2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24575,'4435'0'-1365,"-4412"0"-5461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12:36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24575,'4835'0'-2096,"-4804"0"-3999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26:37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69 24575,'483'-25'57,"-183"5"-390,628-3-1313,0 23-252,-534 1 1628,-97 0 270,-53-1-85,68 1-934,-228-1-1978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26:40.5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51 24575,'162'1'0,"177"-2"0,-167-16 0,-33 2 0,-64 13 0,-44 2 0,1-1 0,33-6 0,-20 2 0,-1 1 0,84 5 0,-43 1 0,-24-2-1365,-44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26:43.0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24575,'13'1'0,"1"0"0,17 5 0,9 1 0,54 6 0,24 3 0,431-9 0,-336-9 0,243 1-1365,-423 2-5461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26:43.7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0 117 24575,'9'-2'0,"51"-8"0,70 0 0,90-11 0,87-1 0,70 3-4283,58 5 4283,46 4-2821,10 5 2821,-36 2 0,-78 3 0,-95 0-1275,-96 1 1463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23:26:45.1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24575,'46'2'0,"80"14"0,-36-2 0,329 15-530,6-24-217,-282-5 669,1060-1-788,-1119 1 429,-37 0-5096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5:21.4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24575,'262'7'0,"-35"1"0,618-7-478,-41 0 36,-444 7 835,73 0 134,1571-8-1892,-1954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5:24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24575,'203'12'0,"-79"-2"0,1125 77-1223,-689-46 864,-203-21 229,161 13 56,137 41 74,-469-51 0,525 19 0,-291-22 0,29 2 0,-202-21-26,298 19 1318,-540-20-1286,556 47 508,365-59-514,-818 0 0,175-42 0,-96 14 0,-33 12 0,341-71 0,-316 59 0,277-25 0,-129 12 0,-96 11 0,-160 32 0,359-36 0,334 44 0,-371 5 0,695-3 0,-1048-3-1365,-24-1-5461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7:15.3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24575,'3232'0'-1365,"-3186"0"-5461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7:16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24575,'0'0'0,"0"0"0,0 0 0,0 1 0,0-1 0,0 0 0,0 0 0,0 0 0,-1 1 0,1-1 0,0 0 0,0 0 0,0 1 0,0-1 0,0 0 0,0 0 0,0 1 0,0-1 0,0 0 0,0 0 0,0 1 0,0-1 0,0 0 0,1 0 0,-1 1 0,0-1 0,0 0 0,0 0 0,0 0 0,0 1 0,0-1 0,1 0 0,-1 0 0,0 0 0,0 1 0,0-1 0,0 0 0,1 0 0,-1 0 0,0 0 0,0 0 0,1 0 0,-1 1 0,0-1 0,0 0 0,0 0 0,1 0 0,-1 0 0,0 0 0,0 0 0,1 0 0,-1 0 0,0 0 0,0 0 0,1 0 0,-1 0 0,10 3 0,0-1 0,0 0 0,0 0 0,0-1 0,15 0 0,-5 1 0,319 10 50,-76-5-313,1481 32 132,-425-39-890,-1285 0-5805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7:19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0 147 24575,'9949'0'0,"-9666"-8"0,-50 1 0,-106 6 0,171-4 0,-2-23 0,-200 13 0,151-4 0,-58 20 0,470-24 0,-545 4 0,-64 10 0,87-5 0,387 14 252,-227 2-1869,-242-2-5209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8:05.1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24575,'0'-1'0,"1"0"0,0 0 0,0 1 0,-1-1 0,1 0 0,0 1 0,0-1 0,0 0 0,0 1 0,0-1 0,0 1 0,0 0 0,0-1 0,0 1 0,0 0 0,0-1 0,0 1 0,0 0 0,0 0 0,0 0 0,0 0 0,0 0 0,1 0 0,1 0 0,51-5 0,-1 3 0,78 6 0,107 24 0,47 3 0,279-26 21,-341-7-340,1981 1-1170,-2127-3 2335,143-26-1,-107 12-2114,-66 12-5557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08:06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24575,'1934'0'-1365,"-1917"0"-5461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14:50.8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3789 57 24575,'-9'3'0,"-18"1"0,-43-1 0,34-2 0,-1107 7 0,724-9 0,212 17 0,62-1 0,76-12 0,17-1 0,0 1 0,0 3 0,-69 17 0,93-16 0,1-1 0,-1-2 0,-35 1 0,-87-6 0,57-1 0,30 2 0,-151 6 0,183-3 0,-1 1 0,1 2 0,1 1 0,-56 21 0,-11 3 0,69-23 0,16-4 0,1 1 0,0 1 0,1 0 0,-1 0 0,1 1 0,0 0 0,-10 9 0,-23 17 0,-23 6 0,44-27 0,0 1 0,1 1 0,-28 23 0,43-31 0,0 0 0,0 0 0,1 1 0,0 0 0,0 0 0,1 0 0,0 0 0,0 1 0,0 0 0,1-1 0,0 1 0,1 1 0,0-1 0,-2 12 0,1 29 0,1 1 0,8 68 0,-5-108 0,1 0 0,0-1 0,0 1 0,1-1 0,1 0 0,0 1 0,0-2 0,0 1 0,1 0 0,1-1 0,-1 0 0,2 0 0,-1 0 0,1-1 0,13 11 0,-4-5 0,0 0 0,1-1 0,0-1 0,1-1 0,0-1 0,30 12 0,137 42 0,-150-52 0,1-2 0,1-1 0,0-1 0,38 0 0,151-3 0,-146-4 0,2809-2 0,-2615 9-279,405 62-1,553 111-928,-1112-162 1208,1309 166 0,-925-156-126,1-22-75,-228-3 157,187 12 292,22 1 19,-482-16-267,308-1 819,0-23-15,-256 17-804,127-22 0,-155 23 0,-1-1 0,0-2 0,0 0 0,36-19 0,-54 23 0,-1 0 0,0-1 0,0 1 0,-1-2 0,1 1 0,-2-1 0,1 0 0,-1 0 0,11-15 0,-6 1 0,0 1 0,15-44 0,62-131 0,7-24 0,-85 190 0,-1-1 0,-2 0 0,-1 0 0,-1-1 0,1-56 0,-6 56 0,-6-179 0,4 197 0,-1 0 0,0 1 0,-1-1 0,0 1 0,0 0 0,-2 0 0,1 0 0,-1 1 0,-1 0 0,0 0 0,-1 0 0,0 1 0,-1 0 0,-12-11 0,1 3 0,0 1 0,-2 1 0,0 1 0,0 0 0,-1 2 0,-27-11 0,-23-5-67,-1 4 0,-1 2 0,-1 4 0,-89-11 0,-317-8-555,-847 29-1368,890 12 2215,-898 0-1110,-670-3 3977,566-1-3942,1422 1-5976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43:55.7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24575,'4325'0'-1365,"-4268"0"-5461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16:07.1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1 128 24575,'377'-27'0,"-256"14"0,862-59-1688,835 56-2674,-1380 18 3955,848 1-1102,-1113-3 1284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18:22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1388 126 24575,'-45'-2'0,"0"-1"0,-56-12 0,-86-28 0,-67-10 0,159 44 0,-154 8 0,147 3 0,84-2 0,0 1 0,-1 1 0,1 1 0,0 0 0,0 1 0,0 1 0,-19 8 0,28-9 0,1 0 0,0 1 0,0-1 0,0 2 0,0-1 0,1 1 0,0 0 0,0 1 0,1-1 0,0 1 0,0 1 0,0-1 0,1 1 0,0 0 0,-6 16 0,4-6 0,1 0 0,1 1 0,1-1 0,0 1 0,-1 32 0,6 100 0,1-83 0,-2-41 0,2-1 0,1 1 0,0 0 0,2-1 0,17 50 0,-17-63 0,0-1 0,1 0 0,0 0 0,1-1 0,1 1 0,-1-2 0,2 1 0,0-1 0,0 0 0,1-1 0,0 0 0,0-1 0,22 14 0,-24-17 0,32 20 0,2-2 0,1-1 0,1-3 0,52 17 0,-34-19 0,0 1 0,128 19 0,247-29 0,-398-9 0,1-1 0,-1-3 0,0-1 0,52-15 0,-75 16 0,0 0 0,0-2 0,-1 0 0,0-1 0,-1 0 0,1-1 0,-2-1 0,1 0 0,-1-1 0,-1 0 0,0-1 0,19-25 0,-18 19 0,-2 0 0,0 0 0,10-22 0,-17 29 0,1-1 0,-2 0 0,0 0 0,0 0 0,-1 0 0,1-22 0,-1-3 0,-2 0 0,-2-1 0,-2 1 0,-1 1 0,-10-39 0,11 62 0,0 0 0,0 0 0,-1 0 0,-1 0 0,0 1 0,-1 0 0,-1 1 0,1-1 0,-2 1 0,0 1 0,0-1 0,-1 1 0,0 1 0,0 0 0,-1 1 0,-23-14 0,-35-11 0,-91-29 0,68 28 0,-28-6 330,-29-13-2025,128 44-5131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33:04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24575,'7'3'0,"-1"0"0,1-1 0,0 0 0,13 2 0,0 0 0,81 16 0,0-4 0,131 3 0,210-17 0,-222-5 0,130 3-1365,-328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33:06.7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24575,'22'1'0,"-1"0"0,26 7 0,7 0 0,91 10 0,79 5-536,94-1-1611,84-3 1106,75-5-977,1134 3-2135,20-20 2046,-453-1 5163,850 4 1489,-1951 0-8335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33:11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24575,'0'0'0,"0"0"0,0 1 0,0-1 0,1 1 0,-1-1 0,0 0 0,0 1 0,0-1 0,0 0 0,1 1 0,-1-1 0,0 0 0,1 0 0,-1 1 0,0-1 0,0 0 0,1 0 0,-1 1 0,0-1 0,1 0 0,-1 0 0,0 0 0,1 1 0,-1-1 0,1 0 0,-1 0 0,0 0 0,1 0 0,-1 0 0,1 0 0,-1 0 0,46 12 0,-1-1 0,89 7 0,-58-9 0,79 12-53,774 79-1332,-93-74 671,-1-29 156,-414 0 467,1903 1 2439,-1416 2-3260,-856 0-5914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33:12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24575,'157'-3'0,"12"-1"0,64 0-457,3062-5-7943,-1993 11 10158,-381-2 3921,-890 0-12450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33:15.6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56 24575,'70'10'0,"390"-1"0,-304-10 0,5246 0 0,-4913-34 0,-68 1 0,-29 31-1365,-326 3-5461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4:10.6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899 1 24575,'0'0'0,"1"1"0,0 0 0,-1-1 0,1 1 0,-1 0 0,1-1 0,0 1 0,-1 0 0,0-1 0,1 1 0,-1 0 0,1 0 0,-1 0 0,0 0 0,0-1 0,0 1 0,1 0 0,-1 0 0,0 0 0,0 0 0,0 0 0,0 0 0,0 0 0,0-1 0,-1 1 0,1 0 0,0 0 0,0 0 0,-1 0 0,1 0 0,0-1 0,-1 1 0,1 0 0,-1 0 0,1-1 0,-1 1 0,1 0 0,-1-1 0,0 1 0,1 0 0,-1-1 0,0 1 0,1-1 0,-1 1 0,0-1 0,0 0 0,-1 1 0,-3 2 0,0-1 0,0 1 0,0-1 0,0-1 0,0 1 0,-9 1 0,-41 1 0,-106-4 0,68-2 0,47 1 0,-138 5 0,158-1 0,-1 0 0,1 2 0,0 1 0,-47 18 0,38-13 0,27-9 0,0 0 0,0 1 0,1 0 0,-12 7 0,16-8 0,0 0 0,1 0 0,-1 0 0,1 0 0,0 1 0,0-1 0,0 1 0,0-1 0,0 1 0,0 0 0,1 0 0,-1-1 0,1 1 0,0 0 0,-1 6 0,-3 14 0,1-1 0,1 1 0,1 0 0,1 1 0,3 30 0,21 120 0,-12-101 0,0 5 0,1 125 0,-13-124 0,2 128 0,-1-204 0,0 0 0,0 0 0,0 1 0,0-1 0,1 0 0,-1 0 0,1 0 0,0 0 0,0 0 0,0 0 0,1 0 0,-1-1 0,0 1 0,1 0 0,0-1 0,0 1 0,0-1 0,0 1 0,0-1 0,0 0 0,1 0 0,-1 0 0,1 0 0,-1 0 0,1-1 0,0 1 0,-1-1 0,1 0 0,0 1 0,6 0 0,41 12 0,2 1 0,69 11 0,5-14-1365,-102-7-5461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4:11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24575,'493'39'0,"-408"-29"-32,707 84-2279,4-30 297,87-40 1759,0-24-180,-244-1 289,-540 3-354,-36 1-1998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4:18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24575,'-1'1'0,"1"-1"0,0 1 0,0 0 0,0-1 0,-1 1 0,1 0 0,0-1 0,0 1 0,0 0 0,0-1 0,0 1 0,0-1 0,0 1 0,1 0 0,-1-1 0,0 1 0,0 0 0,0-1 0,1 1 0,-1 0 0,0-1 0,1 1 0,-1-1 0,0 1 0,1-1 0,-1 1 0,2 0 0,12 15 0,-8-11 0,0 0 0,1-1 0,-1 0 0,1 0 0,-1-1 0,1 0 0,0 0 0,1 0 0,8 1 0,12 2 0,32 3 0,-45-8 0,888 53 0,983-56 0,-1849 4 0,0 1 0,0 2 0,45 12 0,-81-16 0,54 9 0,101 6 0,55-13 0,94 7 0,-168 5 0,511 41 0,1399-36-248,-1591-20-869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44:06.4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584 0 24575,'0'1'0,"-1"0"0,1 0 0,0-1 0,-1 1 0,1 0 0,-1 0 0,1 0 0,-1-1 0,1 1 0,-1 0 0,1-1 0,-1 1 0,0-1 0,1 1 0,-1-1 0,0 1 0,0-1 0,1 1 0,-1-1 0,0 1 0,-1-1 0,-20 8 0,20-7 0,-34 8 0,-1-1 0,0-3 0,0 0 0,-41-2 0,-1-4 0,49-1 0,1 1 0,-1 2 0,-35 5 0,60-5 0,1 0 0,0 0 0,0 0 0,0 1 0,0-1 0,0 1 0,0 0 0,0 0 0,0 0 0,0 1 0,1-1 0,0 1 0,-1 0 0,1 0 0,0 0 0,-3 5 0,3-3 0,0 0 0,1 0 0,0 0 0,-1 0 0,2 1 0,-1-1 0,1 1 0,0 0 0,0-1 0,0 1 0,1 0 0,0 6 0,5 391 0,-6-344 0,2 66 0,-1-123 0,1 0 0,-1 1 0,0-1 0,1 0 0,-1 0 0,1 0 0,0 0 0,-1 0 0,1 0 0,0 0 0,0-1 0,1 1 0,-1 0 0,0 0 0,0-1 0,1 1 0,-1-1 0,4 3 0,-2-2 0,1 0 0,-1 0 0,1 0 0,-1-1 0,1 0 0,-1 0 0,1 0 0,0 0 0,7 0 0,5 0 0,0-1 0,1-1 0,29-6 0,-43 7 0,10-4 0,0 0 0,0-1 0,0 0 0,0-1 0,-1 0 0,0-1 0,12-9 0,-8 6 0,1 0 0,32-14 0,-27 18 59,-1 0 0,1 1 0,0 1 0,38-2 0,92 6-415,-63 2-948,-70-2-5522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5:12.5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 24575,'457'0'0,"-352"-9"0,-2 0 0,902 9 234,-460 1-1833,-526-1-5227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5:14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24575,'0'3'0,"9"1"0,9 0 0,13-1 0,29-1 0,45-1 0,58 0 0,68-1 0,53 0-1946,51 0 1946,42 0-2892,17 0 2892,-2 0 0,-20 0 0,-53 0 0,-56 0 0,-67 0-580,-67 0-2193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5:15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24575,'3'0'0,"13"0"0,24 0 0,54 0 0,85 0 0,74 0 0,69 0-2968,42 0 2968,13 0-2324,-10 0 2324,-26 0 0,-53 0-1482,-54 0 1482,-59 0-315,-58 0-787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7:03.9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90 24575,'1858'-10'-1043,"-553"2"1043,-578-28-39,-57 1-26,441 35 870,-481 2-463,1558-2-342,-1814 23 0,-2 28 0,192 16 0,-258-65 0,-147-5 0,83 3-1365,-224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7:05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 24575,'3122'0'-3356,"-3112"0"3396,3 0-54,0 0 1,0-1-1,0 0 0,14-4 1,-6-2-4794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9:25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24575,'1368'0'0,"-1238"9"0,-9 0 0,182-10-1365,-279 1-5461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9:52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24575,'-3'0'0,"-4"0"0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9:52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24575,'-3'0'0,"-4"0"0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1:15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24575,'2'2'0,"0"-1"0,1 0 0,-1 1 0,0-1 0,1 0 0,-1 0 0,1 0 0,0-1 0,-1 1 0,5 0 0,7 2 0,113 39 0,119 33 0,-189-60 0,0-4 0,83 7 0,102-15 0,25 1 0,275 8-50,-376-13-1265,-146 1-5511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1:16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24575,'0'2'0,"0"0"0,0 0 0,0 0 0,1 0 0,-1 1 0,1-1 0,0 0 0,-1-1 0,1 1 0,0 0 0,0 0 0,0 0 0,0 0 0,1-1 0,-1 1 0,2 2 0,1-1 0,-1 0 0,1-1 0,0 1 0,0-1 0,0 1 0,0-1 0,5 2 0,8 1 0,-1 0 0,1-1 0,18 1 0,-30-4 0,106 10 0,214-7 0,-192-7 0,887 2-1365,-999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44:07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24575,'1'1'0,"0"0"0,0 0 0,0 0 0,0 0 0,0 0 0,0 0 0,0 0 0,0 0 0,0 0 0,0 0 0,0 0 0,1-1 0,-1 1 0,0-1 0,0 1 0,3 0 0,27 4 0,-21-4 0,395 13 0,-299-14 0,978 0-1080,132 0-348,-774 13 98,-361-6-3023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49:52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 24575,'-3'0'0,"-4"0"0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00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24575,'2600'0'-1365,"-2580"0"-5461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04.2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24575,'616'0'0,"-579"2"0,39 7 0,-16-2 0,-10-1 137,126 6-1639,-158-12-5324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10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24575,'0'1'0,"-1"-1"0,0 1 0,1 0 0,-1-1 0,0 1 0,1 0 0,-1 0 0,1-1 0,-1 1 0,1 0 0,-1 0 0,1 0 0,0 0 0,-1 0 0,1-1 0,0 1 0,0 0 0,0 0 0,-1 0 0,1 0 0,0 0 0,0 0 0,0 0 0,1 0 0,-1 0 0,0 0 0,0 0 0,0 0 0,1-1 0,-1 1 0,0 0 0,1 0 0,-1 0 0,1 0 0,-1-1 0,1 1 0,0 0 0,-1 0 0,1-1 0,-1 1 0,1 0 0,0-1 0,0 1 0,-1-1 0,1 1 0,2 0 0,1 1 0,0 1 0,0-1 0,1-1 0,-1 1 0,1 0 0,-1-1 0,1 0 0,5 1 0,186-1 0,-93-3 0,39 2 0,458-11 0,-195 6 0,-62 3 0,-248-7 0,24 0 0,882 10-1365,-968-1-5461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12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24575,'196'10'0,"-93"-2"0,115-6 0,37 1 0,145 47 0,-60-5 0,6-39 0,-197-8 0,444 2 0,-533-2 0,-1-2 0,80-18 0,-95 11 170,57-21 0,-61 17-1022,75-16-1,-84 27-5973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16.2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24575,'60'0'0,"89"11"0,-75-4 0,142-5 0,-109-4 0,2732 2-1365,-2817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7:54:17.9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 24575,'0'-1'0,"1"0"0,-1 1 0,1-1 0,0 1 0,-1-1 0,1 0 0,0 1 0,-1-1 0,1 1 0,0 0 0,-1-1 0,1 1 0,0-1 0,0 1 0,-1 0 0,1 0 0,0 0 0,0-1 0,0 1 0,0 0 0,-1 0 0,1 0 0,0 0 0,0 0 0,0 0 0,0 0 0,1 1 0,0-1 0,19 1 0,1 2 0,34 8 0,8 1 0,216 7 0,3-20 0,-117-1 0,-35 2 0,357-15 0,-363-2 0,-58 6 0,73 0 0,288 10 251,-183 3-1867,-228-2-5210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0:21.3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2165 32 24575,'-1273'0'-139,"1249"1"194,0 1 1,-34 8-1,3 0-82,20-5 27,-121 20 0,110-16 0,-61 22 0,-31 27 0,64-24 0,55-25 0,0 1 0,-27 20 0,40-25 0,0 0 0,0 0 0,0 1 0,1 0 0,0 0 0,0 0 0,-7 13 0,5-5 0,0 0 0,1 0 0,-5 16 0,9-23 0,0 1 0,0-1 0,1 1 0,0 0 0,1-1 0,-1 1 0,1 0 0,3 15 0,-2-18 0,0 1 0,0-1 0,1 0 0,0 0 0,0 0 0,1 0 0,-1 0 0,1-1 0,0 1 0,0-1 0,0 0 0,1 0 0,6 7 0,12 6 0,38 22 0,-39-26 0,18 10 19,1-1 0,75 27 1,90 15-307,56-5-917,5-14 1323,-107-18-180,249 40 89,1-14-373,352 36-1238,-404-46 959,-43-6 107,195 18 570,-214-26-389,371 31-1206,1-31 1666,-195-29 1896,-465 0-1952,8-1 562,26-3-1,-37 3-459,1 0 0,-1 0-1,0 0 1,0-1-1,0 1 1,0-1-1,0 0 1,-1 0-1,1-1 1,5-3 0,6-9 130,16-19 0,13-15 4,1 11-304,-22 19 0,30-32 0,-47 45 0,0-1 0,-1 0 0,0-1 0,0 1 0,0-1 0,-1 0 0,-1 0 0,1 0 0,3-13 0,-5 13 0,-1-1 0,1 0 0,-1 0 0,-1 1 0,1-1 0,-2 0 0,1 0 0,-1 1 0,0-1 0,-1 0 0,0 1 0,-6-16 0,-4-2 0,-30-44 0,-23-23 0,34 55 8,-1 1 0,-2 1 0,-1 2-1,-2 1 1,-62-42 0,41 38-66,-3 1-1,0 4 0,-89-34 1,8 16-1014,-291-60 0,-159 16 483,523 85 724,-552-39-1166,-198 49-559,377 1 1637,22-2 895,247 0 3093,5 13-3678,127-9-332,-23 6-1390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1:07.8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932 90 24575,'-13'0'0,"-5"0"0,0 0 0,0-1 0,0 0 0,0-2 0,-22-6 0,-149-43 0,150 44 0,1 2 0,-1 1 0,-40 1 0,14 4 0,-87 2 0,142-1 0,1 0 0,-1 0 0,1 1 0,-1 1 0,1-1 0,0 1 0,0 1 0,0 0 0,1 0 0,-1 1 0,1 0 0,-9 7 0,12-7 0,0-1 0,0 1 0,0 0 0,0 1 0,1-1 0,0 1 0,0 0 0,1 0 0,0 0 0,0 0 0,0 0 0,0 1 0,1 0 0,0-1 0,1 1 0,0 0 0,-1 11 0,1-2 0,1 0 0,0 0 0,1 0 0,1 0 0,1-1 0,5 22 0,-5-30 0,-1 0 0,1 0 0,0 0 0,1-1 0,0 1 0,0-1 0,0 0 0,1 0 0,0 0 0,0-1 0,0 0 0,1 0 0,-1 0 0,1 0 0,11 5 0,2 0 0,-1-2 0,2-1 0,-1 0 0,1-1 0,0-1 0,40 4 0,126-2 0,-132-7 0,938-1 0,-963 1 0,0-2 0,0-1 0,-1-1 0,0-2 0,0 0 0,0-2 0,-1-1 0,0-2 0,0 0 0,-1-2 0,42-27 0,-65 38 0,0 0 0,0-1 0,0 0 0,0 1 0,0-1 0,0 0 0,-1 0 0,1-1 0,-1 1 0,0 0 0,0-1 0,0 1 0,2-8 0,-3 9 0,-1 0 0,0 0 0,0 0 0,0 0 0,0 0 0,0 0 0,0 0 0,0 0 0,0 0 0,-1 0 0,1 0 0,-1 0 0,0 0 0,1 1 0,-1-1 0,0 0 0,0 0 0,0 0 0,-1 1 0,1-1 0,0 0 0,0 1 0,-1 0 0,1-1 0,-1 1 0,0 0 0,-3-3 0,-14-7 0,0 0 0,-1 2 0,0 0 0,-25-7 0,-29-13 0,45 17 0,1 0 0,-2 3 0,1 0 0,-40-6 0,20 9 0,-96-1 0,63 8 0,-93-2 0,150-2 0,-40-11 0,44 8 0,1 2 0,-1 0 0,-27 0 0,-42 4-1365,70 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1:07.8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1832 162 24575,'-26'0'0,"-9"0"0,0 0 0,-1-1 0,1-1 0,-1-4 0,-42-10 0,-294-78 0,295 79 0,3 4 0,-3 2 0,-79 2 0,29 7 0,-172 4 0,279-3 0,2 1 0,-1 0 0,1 2 0,-2 1 0,3-1 0,-1 1 0,0 2 0,1 1 0,1-1 0,-2 2 0,2 0 0,-17 13 0,23-13 0,0-2 0,0 2 0,1 0 0,-1 2 0,2-2 0,0 2 0,0 0 0,2 0 0,0 0 0,0 0 0,1 0 0,-1 1 0,2 1 0,0-2 0,2 2 0,0-1 0,-2 21 0,2-4 0,2 0 0,0 0 0,2 0 0,2 0 0,2-2 0,10 40 0,-11-54 0,-1 0 0,2-1 0,0 1 0,2-2 0,0 2 0,0-2 0,0-1 0,1 1 0,1 0 0,0-2 0,0 0 0,2 0 0,-2 0 0,1 1 0,23 8 0,3 0 0,-1-4 0,3-1 0,-2 0 0,3-2 0,-1-2 0,79 7 0,248-3 0,-260-13 0,1845-2 0,-1894 2 0,0-4 0,0-1 0,-2-2 0,0-4 0,0 0 0,0-4 0,-2-1 0,0-4 0,0 0 0,-1-4 0,81-48 0,-127 68 0,0 1 0,0-3 0,0 1 0,0 1 0,0-1 0,0-1 0,-3 1 0,3-2 0,-2 1 0,0 1 0,0-3 0,0 3 0,4-15 0,-6 16 0,-2 1 0,0-1 0,0 1 0,0-1 0,0 0 0,0 1 0,0-1 0,0 0 0,0 1 0,-2-1 0,2 1 0,-2-1 0,0 0 0,2 2 0,-2-1 0,0-1 0,0 1 0,0-1 0,-2 2 0,2-2 0,0 1 0,0 1 0,-2 0 0,2-1 0,-1 1 0,-1 0 0,-6-5 0,-28-13 0,1 0 0,-2 4 0,-1-1 0,-48-12 0,-58-23 0,89 30 0,2 0 0,-4 6 0,2-1 0,-78-10 0,38 16 0,-188-1 0,124 13 0,-183-2 0,294-5 0,-77-19 0,85 14 0,3 4 0,-2-1 0,-54 1 0,-82 7-1365,138 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44:08.8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 24575,'0'-1'0,"0"1"0,0 0 0,0 0 0,0-1 0,0 1 0,0 0 0,0 0 0,0-1 0,1 1 0,-1 0 0,0 0 0,0-1 0,0 1 0,0 0 0,0 0 0,0 0 0,1-1 0,-1 1 0,0 0 0,0 0 0,0 0 0,0-1 0,1 1 0,-1 0 0,0 0 0,0 0 0,1 0 0,-1 0 0,0-1 0,0 1 0,1 0 0,-1 0 0,0 0 0,0 0 0,1 0 0,-1 0 0,0 0 0,0 0 0,1 0 0,-1 0 0,14-2 0,0 0 0,24 0 0,-20 2 0,861-6-694,-531 8 228,2348-2-3589,-1932 0 7860,-714 0-10586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1:07.8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1832 162 24575,'-26'0'0,"-9"0"0,0 0 0,-1-1 0,1-1 0,-1-4 0,-42-10 0,-294-78 0,295 79 0,3 4 0,-3 2 0,-79 2 0,29 7 0,-172 4 0,279-3 0,2 1 0,-1 0 0,1 2 0,-2 1 0,3-1 0,-1 1 0,0 2 0,1 1 0,1-1 0,-2 2 0,2 0 0,-17 13 0,23-13 0,0-2 0,0 2 0,1 0 0,-1 2 0,2-2 0,0 2 0,0 0 0,2 0 0,0 0 0,0 0 0,1 0 0,-1 1 0,2 1 0,0-2 0,2 2 0,0-1 0,-2 21 0,2-4 0,2 0 0,0 0 0,2 0 0,2 0 0,2-2 0,10 40 0,-11-54 0,-1 0 0,2-1 0,0 1 0,2-2 0,0 2 0,0-2 0,0-1 0,1 1 0,1 0 0,0-2 0,0 0 0,2 0 0,-2 0 0,1 1 0,23 8 0,3 0 0,-1-4 0,3-1 0,-2 0 0,3-2 0,-1-2 0,79 7 0,248-3 0,-260-13 0,1845-2 0,-1894 2 0,0-4 0,0-1 0,-2-2 0,0-4 0,0 0 0,0-4 0,-2-1 0,0-4 0,0 0 0,-1-4 0,81-48 0,-127 68 0,0 1 0,0-3 0,0 1 0,0 1 0,0-1 0,0-1 0,-3 1 0,3-2 0,-2 1 0,0 1 0,0-3 0,0 3 0,4-15 0,-6 16 0,-2 1 0,0-1 0,0 1 0,0-1 0,0 0 0,0 1 0,0-1 0,0 0 0,0 1 0,-2-1 0,2 1 0,-2-1 0,0 0 0,2 2 0,-2-1 0,0-1 0,0 1 0,0-1 0,-2 2 0,2-2 0,0 1 0,0 1 0,-2 0 0,2-1 0,-1 1 0,-1 0 0,-6-5 0,-28-13 0,1 0 0,-2 4 0,-1-1 0,-48-12 0,-58-23 0,89 30 0,2 0 0,-4 6 0,2-1 0,-78-10 0,38 16 0,-188-1 0,124 13 0,-183-2 0,294-5 0,-77-19 0,85 14 0,3 4 0,-2-1 0,-54 1 0,-82 7-1365,138 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1.3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1579 35 24575,'-3'-3'0,"0"1"0,0 0 0,0 0 0,0 0 0,-1 0 0,1 1 0,-1-1 0,1 1 0,-1 0 0,-4-1 0,-40-5 0,38 6 0,-69-5 0,-103 6 0,73 2 0,10-4 0,-115 5 0,185 0 0,-1 2 0,1 1 0,0 1 0,1 2 0,-49 20 0,39-10 0,0 1 0,2 1 0,-51 39 0,72-47 0,-1 1 0,2 1 0,0 0 0,1 1 0,-18 27 0,-47 95 0,50-85 0,-1 3 0,2 1 0,3 1 0,-25 92 0,37-102 0,3 0 0,1 0 0,3 1 0,2 0 0,3 53 0,1-89 0,1-1 0,0 1 0,1 0 0,1-1 0,0 1 0,0-1 0,1 0 0,0-1 0,1 1 0,1-1 0,0 0 0,0-1 0,1 1 0,1-1 0,12 11 0,5 3 0,2-2 0,0 0 0,2-3 0,41 23 0,-42-27 0,1-1 0,0-2 0,1-1 0,1-1 0,57 10 0,-26-12 0,127 0 0,-143-7 0,0-3 0,0-2 0,-1-2 0,0-2 0,72-22 0,-66 12 0,0-3 0,-1-1 0,0-4 0,-3-1 0,0-2 0,-2-3 0,65-56 0,-68 46 0,-2-2 0,44-60 0,-83 102 0,22-29 0,31-53 0,-49 72 0,0 1 0,-1-1 0,0 0 0,-1-1 0,0 1 0,-1-1 0,-1 1 0,2-24 0,-5-191 0,-1 82 0,2 135 0,-1 1 0,0-1 0,-1 1 0,0-1 0,0 1 0,-7-15 0,-28-51 0,1 2 0,31 62 0,-2-8 0,-1 0 0,0 1 0,-13-18 0,18 31 0,-1 0 0,0 0 0,0 1 0,0-1 0,-1 1 0,1 0 0,-1 0 0,0 0 0,0 1 0,-1 0 0,1 0 0,-1 0 0,1 1 0,-9-3 0,-19-2 100,0 1 0,-65-3 0,-13-2-1765,92 7-5161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2509 24575,'-2'-2'0,"1"0"0,0-1 0,0 1 0,0-1 0,0 0 0,0 1 0,1-1 0,-1 0 0,1 0 0,-1 1 0,1-1 0,0-4 0,0-4 0,-1-16 0,1 0 0,2 0 0,1 1 0,1-1 0,1 0 0,1 1 0,1 0 0,13-29 0,13-21 0,58-101 0,0 28 0,7 4 0,7 5 0,121-128 0,-150 190 0,2 3 0,4 4 0,178-118 0,-98 90 0,248-110 0,-10 55 0,15 28 0,79 21 0,11 43 0,339 16-723,-679 40 668,1369-10 117,-1355 16 6,46 8 207,379 62 0,54 82-763,-349-72 482,432 145 598,-423-121-592,137 53 0,69 89 0,-472-221 0,1-3 0,64 18 0,-33-17 0,-30-9 0,73 30 0,-115-38 0,-6-3 0,0 0 0,-1 0 0,1-1 0,7 2 0,-11-4 0,-1 0 0,0 0 0,0 1 0,1-1 0,-1 0 0,0 0 0,1 0 0,-1 0 0,0-1 0,0 1 0,1 0 0,-1-1 0,0 1 0,0 0 0,1-1 0,-1 1 0,0-1 0,0 0 0,0 1 0,0-1 0,0 0 0,0 0 0,0 0 0,0 0 0,1-1 0,2-6 0,-1 1 0,0-1 0,0 0 0,-1 0 0,0 0 0,0 0 0,-1 0 0,0 0 0,-1 0 0,0-13 0,-11-250 0,2 143 0,-4-250-1365,13 320-5461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2987 1 24575,'-5'0'0,"-8"0"0,-15 0 0,-27 0 0,-48 0 0,-61 0 0,-53 11 0,-37 11-1608,-15 6 1608,9 5 0,15 3 0,12 1 0,9-3 0,5-8 0,7-7 0,17 0 0,29 0-343,42-3-5897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1.3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1579 35 24575,'-3'-3'0,"0"1"0,0 0 0,0 0 0,0 0 0,-1 0 0,1 1 0,-1-1 0,1 1 0,-1 0 0,-4-1 0,-40-5 0,38 6 0,-69-5 0,-103 6 0,73 2 0,10-4 0,-115 5 0,185 0 0,-1 2 0,1 1 0,0 1 0,1 2 0,-49 20 0,39-10 0,0 1 0,2 1 0,-51 39 0,72-47 0,-1 1 0,2 1 0,0 0 0,1 1 0,-18 27 0,-47 95 0,50-85 0,-1 3 0,2 1 0,3 1 0,-25 92 0,37-102 0,3 0 0,1 0 0,3 1 0,2 0 0,3 53 0,1-89 0,1-1 0,0 1 0,1 0 0,1-1 0,0 1 0,0-1 0,1 0 0,0-1 0,1 1 0,1-1 0,0 0 0,0-1 0,1 1 0,1-1 0,12 11 0,5 3 0,2-2 0,0 0 0,2-3 0,41 23 0,-42-27 0,1-1 0,0-2 0,1-1 0,1-1 0,57 10 0,-26-12 0,127 0 0,-143-7 0,0-3 0,0-2 0,-1-2 0,0-2 0,72-22 0,-66 12 0,0-3 0,-1-1 0,0-4 0,-3-1 0,0-2 0,-2-3 0,65-56 0,-68 46 0,-2-2 0,44-60 0,-83 102 0,22-29 0,31-53 0,-49 72 0,0 1 0,-1-1 0,0 0 0,-1-1 0,0 1 0,-1-1 0,-1 1 0,2-24 0,-5-191 0,-1 82 0,2 135 0,-1 1 0,0-1 0,-1 1 0,0-1 0,0 1 0,-7-15 0,-28-51 0,1 2 0,31 62 0,-2-8 0,-1 0 0,0 1 0,-13-18 0,18 31 0,-1 0 0,0 0 0,0 1 0,0-1 0,-1 1 0,1 0 0,-1 0 0,0 0 0,0 1 0,-1 0 0,1 0 0,-1 0 0,1 1 0,-9-3 0,-19-2 100,0 1 0,-65-3 0,-13-2-1765,92 7-5161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2509 24575,'-2'-2'0,"1"0"0,0-1 0,0 1 0,0-1 0,0 0 0,0 1 0,1-1 0,-1 0 0,1 0 0,-1 1 0,1-1 0,0-4 0,0-4 0,-1-16 0,1 0 0,2 0 0,1 1 0,1-1 0,1 0 0,1 1 0,1 0 0,13-29 0,13-21 0,58-101 0,0 28 0,7 4 0,7 5 0,121-128 0,-150 190 0,2 3 0,4 4 0,178-118 0,-98 90 0,248-110 0,-10 55 0,15 28 0,79 21 0,11 43 0,339 16-723,-679 40 668,1369-10 117,-1355 16 6,46 8 207,379 62 0,54 82-763,-349-72 482,432 145 598,-423-121-592,137 53 0,69 89 0,-472-221 0,1-3 0,64 18 0,-33-17 0,-30-9 0,73 30 0,-115-38 0,-6-3 0,0 0 0,-1 0 0,1-1 0,7 2 0,-11-4 0,-1 0 0,0 0 0,0 1 0,1-1 0,-1 0 0,0 0 0,1 0 0,-1 0 0,0-1 0,0 1 0,1 0 0,-1-1 0,0 1 0,0 0 0,1-1 0,-1 1 0,0-1 0,0 0 0,0 1 0,0-1 0,0 0 0,0 0 0,0 0 0,0 0 0,1-1 0,2-6 0,-1 1 0,0-1 0,0 0 0,-1 0 0,0 0 0,0 0 0,-1 0 0,0 0 0,-1 0 0,0-13 0,-11-250 0,2 143 0,-4-250-1365,13 320-5461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2987 1 24575,'-5'0'0,"-8"0"0,-15 0 0,-27 0 0,-48 0 0,-61 0 0,-53 11 0,-37 11-1608,-15 6 1608,9 5 0,15 3 0,12 1 0,9-3 0,5-8 0,7-7 0,17 0 0,29 0-343,42-3-5897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7:58.0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24575,'16'0'0,"39"0"0,42 0 0,43 0 0,36 0 0,16 0 0,13 0-1175,-1 0 1175,-13 0 0,-29 0 0,-32 0 287,-37 0-287,-28 0 0,-26 0-7303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7:59.4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24575,'4246'0'0,"-4034"17"225,-100-5-1815,-78-10-5236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1.3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1579 35 24575,'-3'-3'0,"0"1"0,0 0 0,0 0 0,0 0 0,-1 0 0,1 1 0,-1-1 0,1 1 0,-1 0 0,-4-1 0,-40-5 0,38 6 0,-69-5 0,-103 6 0,73 2 0,10-4 0,-115 5 0,185 0 0,-1 2 0,1 1 0,0 1 0,1 2 0,-49 20 0,39-10 0,0 1 0,2 1 0,-51 39 0,72-47 0,-1 1 0,2 1 0,0 0 0,1 1 0,-18 27 0,-47 95 0,50-85 0,-1 3 0,2 1 0,3 1 0,-25 92 0,37-102 0,3 0 0,1 0 0,3 1 0,2 0 0,3 53 0,1-89 0,1-1 0,0 1 0,1 0 0,1-1 0,0 1 0,0-1 0,1 0 0,0-1 0,1 1 0,1-1 0,0 0 0,0-1 0,1 1 0,1-1 0,12 11 0,5 3 0,2-2 0,0 0 0,2-3 0,41 23 0,-42-27 0,1-1 0,0-2 0,1-1 0,1-1 0,57 10 0,-26-12 0,127 0 0,-143-7 0,0-3 0,0-2 0,-1-2 0,0-2 0,72-22 0,-66 12 0,0-3 0,-1-1 0,0-4 0,-3-1 0,0-2 0,-2-3 0,65-56 0,-68 46 0,-2-2 0,44-60 0,-83 102 0,22-29 0,31-53 0,-49 72 0,0 1 0,-1-1 0,0 0 0,-1-1 0,0 1 0,-1-1 0,-1 1 0,2-24 0,-5-191 0,-1 82 0,2 135 0,-1 1 0,0-1 0,-1 1 0,0-1 0,0 1 0,-7-15 0,-28-51 0,1 2 0,31 62 0,-2-8 0,-1 0 0,0 1 0,-13-18 0,18 31 0,-1 0 0,0 0 0,0 1 0,0-1 0,-1 1 0,1 0 0,-1 0 0,0 0 0,0 1 0,-1 0 0,1 0 0,-1 0 0,1 1 0,-9-3 0,-19-2 100,0 1 0,-65-3 0,-13-2-1765,92 7-5161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38.3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24575,'3189'0'-554,"-2412"46"459,163-2 203,-763-46-932,-140 2-6002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2509 24575,'-2'-2'0,"1"0"0,0-1 0,0 1 0,0-1 0,0 0 0,0 1 0,1-1 0,-1 0 0,1 0 0,-1 1 0,1-1 0,0-4 0,0-4 0,-1-16 0,1 0 0,2 0 0,1 1 0,1-1 0,1 0 0,1 1 0,1 0 0,13-29 0,13-21 0,58-101 0,0 28 0,7 4 0,7 5 0,121-128 0,-150 190 0,2 3 0,4 4 0,178-118 0,-98 90 0,248-110 0,-10 55 0,15 28 0,79 21 0,11 43 0,339 16-723,-679 40 668,1369-10 117,-1355 16 6,46 8 207,379 62 0,54 82-763,-349-72 482,432 145 598,-423-121-592,137 53 0,69 89 0,-472-221 0,1-3 0,64 18 0,-33-17 0,-30-9 0,73 30 0,-115-38 0,-6-3 0,0 0 0,-1 0 0,1-1 0,7 2 0,-11-4 0,-1 0 0,0 0 0,0 1 0,1-1 0,-1 0 0,0 0 0,1 0 0,-1 0 0,0-1 0,0 1 0,1 0 0,-1-1 0,0 1 0,0 0 0,1-1 0,-1 1 0,0-1 0,0 0 0,0 1 0,0-1 0,0 0 0,0 0 0,0 0 0,0 0 0,1-1 0,2-6 0,-1 1 0,0-1 0,0 0 0,-1 0 0,0 0 0,0 0 0,-1 0 0,0 0 0,-1 0 0,0-13 0,-11-250 0,2 143 0,-4-250-1365,13 320-5461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6:33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2987 1 24575,'-5'0'0,"-8"0"0,-15 0 0,-27 0 0,-48 0 0,-61 0 0,-53 11 0,-37 11-1608,-15 6 1608,9 5 0,15 3 0,12 1 0,9-3 0,5-8 0,7-7 0,17 0 0,29 0-343,42-3-5897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7:58.0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24575,'16'0'0,"39"0"0,42 0 0,43 0 0,36 0 0,16 0 0,13 0-1175,-1 0 1175,-13 0 0,-29 0 0,-32 0 287,-37 0-287,-28 0 0,-26 0-7303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7:59.4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24575,'4246'0'0,"-4034"17"225,-100-5-1815,-78-10-5236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8:35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2257 2 24575,'-147'-1'0,"-306"11"0,366-2 0,-161 36 0,-276 71 0,231-55 0,276-56 0,0 1 0,1 0 0,0 1 0,0 1 0,-28 17 0,21-8 0,0 0 0,-36 35 0,-36 26 0,65-55 0,2 1 0,-32 33 0,53-49 0,1 1 0,1 0 0,-1 0 0,2 0 0,-1 1 0,1 0 0,0 0 0,1 0 0,0 0 0,0 0 0,-2 17 0,2 5 0,1 1 0,3 39 0,-1-49 0,0-5 0,1 0 0,1 0 0,1 1 0,0-1 0,1 0 0,1-1 0,0 1 0,1-1 0,1 0 0,1-1 0,0 1 0,1-2 0,1 1 0,21 25 0,-9-17 0,1 0 0,2-2 0,38 27 0,88 47 0,-30-21 0,-36-18 0,165 105 0,-184-123 0,135 55 0,-136-71 0,2-2 0,0-4 0,0-2 0,1-3 0,84 1 0,501 62-299,-85-6 57,-67-47 240,3-23 14,-209 0 68,-248 2-32,212-5 220,-181 1-201,99-19 1,-161 20-68,-1-1 0,1 0 0,-1-1 0,29-14 0,-37 15 0,1-1 0,-1 1 0,0-2 0,-1 1 0,1-1 0,-1 0 0,0 0 0,0-1 0,-1 1 0,8-14 0,-1-3 0,0-1 0,-2 0 0,-1 0 0,0-1 0,-2-1 0,-1 1 0,4-39 0,-5-3 0,-5-116 0,-4 134 0,-1 1 0,-3 0 0,-2 1 0,-2 0 0,-2 1 0,-37-81 0,26 75 0,-3 0 0,-2 2 0,-2 2 0,-2 1 0,-53-57 0,70 86 0,0 2 0,-2 0 0,0 0 0,-1 2 0,0 1 0,-1 0 0,0 1 0,-1 2 0,-36-13 0,-12-5 0,-93-53 0,-20-8 0,121 66 0,-1 3 0,0 3 0,-2 2 0,0 3 0,-71-3 0,-332 7 0,314 10 0,-133-3 0,-425 12 0,600 1 300,36-3-1965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9:12.1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952 143 24575,'-7'-3'0,"0"1"0,0-1 0,-1 1 0,1 0 0,-1 1 0,-13-2 0,-48 2 0,40 1 0,-11 2 0,1 2 0,-48 10 0,-9 1 0,54-10 0,-67 16 0,95-17 0,0 1 0,1 0 0,-1 1 0,1 0 0,0 1 0,1 1 0,0 0 0,-18 15 0,15-10 0,2-1 0,-1 2 0,2 0 0,0 0 0,0 1 0,2 1 0,0-1 0,-16 35 0,13-13 0,2 0 0,2 1 0,-10 74 0,-8 32 0,15-93 0,3 1 0,2-1 0,-1 61 0,8-57 0,-2-32 0,2 1 0,1-1 0,1 0 0,9 44 0,-9-58 0,2-1 0,-1 0 0,1 0 0,1 0 0,-1 0 0,1 0 0,1-1 0,-1 0 0,1 0 0,1-1 0,-1 1 0,1-1 0,0-1 0,0 1 0,1-1 0,15 8 0,7 0 0,0-1 0,0-2 0,46 10 0,-12-3 0,-63-17 0,262 68 0,-232-64 0,-1-2 0,1-1 0,-1-1 0,1-1 0,51-10 0,-73 9 0,0-1 0,0 1 0,0-1 0,0-1 0,-1 0 0,1 0 0,7-6 0,53-42 0,-49 35 0,36-23 0,-45 33 0,0 0 0,-1 0 0,0-1 0,0-1 0,-1 0 0,0 0 0,0-1 0,-1 1 0,-1-2 0,0 1 0,0-1 0,-1-1 0,0 1 0,-1-1 0,0 0 0,-1 0 0,0 0 0,3-25 0,-1-9 0,-2-1 0,-2 0 0,-5-51 0,1 22 0,0-3 0,-25-154 0,20 193 0,-3 1 0,-1 1 0,-1 0 0,-3 1 0,-34-65 0,32 75 0,-1 1 0,-2 0 0,0 2 0,-45-42 0,59 61 0,0 1 0,-1 0 0,1 0 0,-1 0 0,0 1 0,0 0 0,-14-5 0,-56-7 0,54 11 0,-28-8 0,22 2-1365,3 0-5461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09:12.1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952 143 24575,'-7'-3'0,"0"1"0,0-1 0,-1 1 0,1 0 0,-1 1 0,-13-2 0,-48 2 0,40 1 0,-11 2 0,1 2 0,-48 10 0,-9 1 0,54-10 0,-67 16 0,95-17 0,0 1 0,1 0 0,-1 1 0,1 0 0,0 1 0,1 1 0,0 0 0,-18 15 0,15-10 0,2-1 0,-1 2 0,2 0 0,0 0 0,0 1 0,2 1 0,0-1 0,-16 35 0,13-13 0,2 0 0,2 1 0,-10 74 0,-8 32 0,15-93 0,3 1 0,2-1 0,-1 61 0,8-57 0,-2-32 0,2 1 0,1-1 0,1 0 0,9 44 0,-9-58 0,2-1 0,-1 0 0,1 0 0,1 0 0,-1 0 0,1 0 0,1-1 0,-1 0 0,1 0 0,1-1 0,-1 1 0,1-1 0,0-1 0,0 1 0,1-1 0,15 8 0,7 0 0,0-1 0,0-2 0,46 10 0,-12-3 0,-63-17 0,262 68 0,-232-64 0,-1-2 0,1-1 0,-1-1 0,1-1 0,51-10 0,-73 9 0,0-1 0,0 1 0,0-1 0,0-1 0,-1 0 0,1 0 0,7-6 0,53-42 0,-49 35 0,36-23 0,-45 33 0,0 0 0,-1 0 0,0-1 0,0-1 0,-1 0 0,0 0 0,0-1 0,-1 1 0,-1-2 0,0 1 0,0-1 0,-1-1 0,0 1 0,-1-1 0,0 0 0,-1 0 0,0 0 0,3-25 0,-1-9 0,-2-1 0,-2 0 0,-5-51 0,1 22 0,0-3 0,-25-154 0,20 193 0,-3 1 0,-1 1 0,-1 0 0,-3 1 0,-34-65 0,32 75 0,-1 1 0,-2 0 0,0 2 0,-45-42 0,59 61 0,0 1 0,-1 0 0,1 0 0,-1 0 0,0 1 0,0 0 0,-14-5 0,-56-7 0,54 11 0,-28-8 0,22 2-1365,3 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5:43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2726 5 24575,'-52'0'0,"-435"6"0,2 31 0,314-11 0,-187 51 0,271-51 0,1 3 0,1 3 0,-155 86 0,199-93 0,0 3 0,2 1 0,1 1 0,2 3 0,1 1 0,2 1 0,1 2 0,2 1 0,1 2 0,2 0 0,-37 77 0,53-93 0,-126 291 0,119-265 0,2 0 0,3 2 0,1-1 0,-6 81 0,14-40 0,4 1 0,3-1 0,5 0 0,4 0 0,3-1 0,48 151 0,-2-74 0,7-2 0,8-4 0,161 257 0,-194-357 0,3-1 0,2-2 0,3-2 0,105 89 0,-39-47 0,77 70 0,-155-135 0,2-2 0,72 44 0,-10-20 0,-85-50 0,-1-1 0,1-1 0,0-1 0,0 0 0,0-1 0,26-1 0,-13 0 0,395 3 0,-77-3 0,-3 28 0,-219-9 0,395 41 0,1-60 0,-509-1 0,0-1 0,-1 0 0,0-1 0,1-1 0,-1 0 0,20-7 0,-27 7 0,0 0 0,0-1 0,-1 1 0,1-1 0,-1 0 0,1 0 0,-1-1 0,-1 0 0,1 0 0,-1 0 0,1 0 0,-2-1 0,1 1 0,5-12 0,-3 4 0,-2 0 0,1 0 0,-1 0 0,-1 0 0,-1-1 0,2-20 0,-3-86 0,-2 81 0,1 18 0,-1 0 0,-1 1 0,0-1 0,-2 1 0,-1 0 0,0 0 0,-1 0 0,-1 1 0,-11-22 0,-2 4 0,-64-138 0,75 152 0,1-1 0,1 0 0,1 0 0,2-1 0,-4-45 0,7-314 0,3 189 0,-1 145 0,3 1 0,2 0 0,2 0 0,17-56 0,5 8 0,44-95 0,-70 185 0,0 0 0,0 1 0,0-1 0,1 1 0,0 0 0,0 0 0,1 0 0,0 1 0,-1-1 0,2 2 0,-1-1 0,1 1 0,0-1 0,14-5 0,7-1 0,0 1 0,47-11 0,-63 18 0,-7 2 0,259-60 0,-187 48 0,116-7 0,110 17 0,-291 4 0,-1-1 0,1-1 0,0 0 0,-1-1 0,1 0 0,-1-1 0,0 0 0,1 0 0,-1-1 0,-1-1 0,1 0 0,-1-1 0,0 0 0,0 0 0,9-8 0,12-11 0,-1-1 0,-1-1 0,39-49 0,6-15 0,74-96 0,-116 141 0,-1-2 0,29-63 0,-42 70 0,-2-1 0,-2 0 0,-2-1 0,-2-1 0,8-66 0,-11 19 0,-7-153 0,0 229 0,-1-1 0,-1 1 0,-1-1 0,0 1 0,-1 0 0,-1 0 0,-7-18 0,6 22 0,0 1 0,-1-1 0,0 1 0,0 0 0,-1 0 0,-1 1 0,1 0 0,-1 1 0,-18-13 0,-10-3 0,0 1 0,-2 1 0,0 3 0,-1 1 0,-51-15 0,29 15 0,-1 2 0,-127-13 0,-434 16-5,430 15-146,-1688 0-654,1451-2 401,406 0-6422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15:48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24575,'4696'0'-1167,"-3375"0"1539,-1269 2-70,77 13 1,-46-3-113,23-8-1555,-85-4-5461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7:54.7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 24575,'4628'0'0,"-4490"-3"-1365,-89-1-5461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24575,'4062'0'-1365,"-4040"0"-5461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7:56.9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1 102 24575,'596'0'0,"-585"-1"0,1-1 0,-1 0 0,1 0 0,-1-1 0,0-1 0,0 0 0,0 0 0,-1-1 0,1 0 0,16-13 0,15-5 0,-30 18 0,-1 0 0,1 1 0,0 0 0,0 1 0,0 1 0,0 0 0,17-1 0,91 4 0,-46 2 0,129-4 0,223 2 0,-223 15 0,43 1 0,-98-19 0,144 3 0,-164 15 0,-56-5 0,-68-11-68,-1 0 0,1 1-1,0-1 1,0 1 0,-1 0 0,1 0-1,0 0 1,-1 1 0,1 0 0,-1-1-1,0 1 1,1 0 0,-1 0 0,0 1-1,0-1 1,0 1 0,-1-1-1,1 1 1,3 4 0,8 18-6758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00.6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24575,'13'1'0,"0"0"0,-1 1 0,1 1 0,15 5 0,14 3 0,1-6 0,0-1 0,0-2 0,52-4 0,-14 0 0,1810 1-1365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07.3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24575,'2326'0'-1220,"-2249"-4"1683,131-23 1,-26 1-171,-55 12-293,187-12 0,588 24 0,-449 4 0,1920-2 0,-2222-10 0,-51 1 0,553-2 0,-282 9 0,-135-6 319,90 0-2003,-298 8-5142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09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24575,'3'4'0,"0"0"0,1-1 0,-1 1 0,1-1 0,-1 0 0,1 0 0,0-1 0,0 1 0,1-1 0,-1 0 0,0 0 0,1 0 0,-1-1 0,7 2 0,311 61 0,-201-45 0,163 4 0,607-23 0,-381-2 0,5331 2-1365,-5833 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13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24575,'2485'0'-1365,"-2407"0"-5461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14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24575,'310'12'0,"91"6"0,-245-15 0,-28 5 0,44 0 0,128-9-1365,-266 1-5461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8:19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0 24575,'0'1056'0,"-3"-1010"0,-1 1 0,-3-1 0,-12 49 0,18-95 0,-50 241 0,43-181 0,3 2 0,2-1 0,6 66 0,-1-14 0,-3 13 0,4 170 0,23-1 0,-10-165 0,14 70 0,-21-157 99,-3 0 0,3 60-1,-10 90-466,0-81-925,1-92-5533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29:15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24575,'0'0'0,"0"1"0,0-1 0,0 1 0,0-1 0,0 0 0,0 1 0,0-1 0,1 1 0,-1-1 0,0 0 0,0 1 0,0-1 0,1 1 0,-1-1 0,0 0 0,0 1 0,1-1 0,-1 0 0,0 0 0,1 1 0,-1-1 0,0 0 0,1 1 0,-1-1 0,1 0 0,-1 0 0,0 0 0,1 0 0,-1 1 0,1-1 0,-1 0 0,1 0 0,19 8 0,6 1 0,0-2 0,0-1 0,35 3 0,86 1 0,-133-9 0,308 8 0,205 15 0,-255-19 0,-159-6 0,295 23 0,194 7 0,-130-13 0,265 16 0,2-33 0,-297-1 0,385 2-1365,-790 0-5461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0:58.7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24575,'8'3'0,"0"0"0,0-1 0,1 0 0,-1-1 0,1 0 0,-1 0 0,1-1 0,11-1 0,8 1 0,675 6 0,-438-8 0,706 2-1365,-935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4:40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24575,'2'-2'0,"10"-2"0,22 0 0,31 1 0,45 1 0,46 1 0,40 0 0,37 1-1169,11 0 1169,-3 0 0,-21 0 0,-41 1 0,-53-1-7022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6:51:44.6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24575,'4'3'0,"0"0"0,0-1 0,0 0 0,1 0 0,-1 0 0,1 0 0,-1 0 0,1-1 0,-1 0 0,1 0 0,0 0 0,0-1 0,6 1 0,2 0 0,129 10 0,161-9 0,-170-3 0,2691-1 132,-1623 3-1629,-1146-1-5329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4:41.4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24575,'16'8'0,"36"6"0,47 9 0,45 5 0,47-2 0,41 1-1721,29-5 1721,21-6 0,-1-6-1454,-14-4 1454,-37-4 0,-52-2-457,-56 0-4102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4:55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 1 24575,'-1'10'0,"-1"1"0,0-1 0,-1 0 0,0 0 0,0 0 0,-1 0 0,0-1 0,-9 14 0,-11 29 0,-19 97 0,24-79 0,-78 279 0,78-280 0,2 2 0,4 0 0,2 0 0,4 1 0,2 77 0,4-57 0,3 86 0,-1-166 0,1-1 0,1 1 0,-1 0 0,2-1 0,0 0 0,0 0 0,1 0 0,8 13 0,8 10 0,26 33 0,-44-63 0,4 4-273,0 1 0,0-2 0,1 1 0,15 11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5:51.9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1000 84 24575,'-52'1'0,"20"0"0,0-1 0,-1-1 0,1-2 0,-49-11 0,40 5 0,0 1 0,-69-4 0,-84 8 0,166 4 0,0 1 0,-1 1 0,1 2 0,1 0 0,-1 2 0,-41 14 0,62-17 0,1 0 0,-1 1 0,1 0 0,0 0 0,0 0 0,0 1 0,0 0 0,1 0 0,0 1 0,0-1 0,1 1 0,-1 0 0,1 0 0,0 1 0,1-1 0,-4 10 0,2-2 0,0 0 0,2 0 0,0 0 0,0 0 0,1 0 0,1 0 0,1 22 0,0-6 0,0-5 0,1-1 0,8 45 0,-8-61 0,1-1 0,1 1 0,-1-1 0,2 1 0,-1-1 0,1 0 0,0 0 0,0 0 0,0-1 0,1 1 0,0-1 0,12 10 0,5 1 0,1 0 0,1-2 0,0-1 0,1-1 0,34 13 0,-43-21 0,0-1 0,1-1 0,-1-1 0,1 0 0,0-1 0,0-1 0,25-3 0,7 1 0,2852-1 0,-1547 5 0,-94-2 0,-1257 0 0,15 0 0,1 0 0,-1-1 0,1-1 0,21-6 0,-36 7 0,0 0 0,0 0 0,0-1 0,0 1 0,0-1 0,0 0 0,0 0 0,-1-1 0,1 1 0,-1-1 0,1 1 0,-1-1 0,0 0 0,0-1 0,-1 1 0,1 0 0,-1-1 0,1 1 0,-1-1 0,0 0 0,0 0 0,-1 0 0,1 0 0,0-5 0,2-19 0,-1-1 0,-1 0 0,-2 1 0,-4-41 0,1 7 0,3 12 0,1 31 0,-1 1 0,0-1 0,-2 0 0,-3-19 0,3 33 0,0 0 0,0 0 0,0 1 0,-1-1 0,1 1 0,-1-1 0,0 1 0,-1 0 0,1 0 0,-1 1 0,1-1 0,-1 1 0,0 0 0,-1-1 0,1 2 0,0-1 0,-1 0 0,1 1 0,-1 0 0,-5-1 0,-13-5 0,-1 1 0,0 1 0,-24-2 0,22 4 0,-145-22 0,-200-2 0,-177 23 0,404 6 0,-3302 1-24,2346-2-1317,1072 0-5485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5:55.0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819 0 24575,'-611'0'0,"604"1"0,0-1 0,0 1 0,0 0 0,0 1 0,0-1 0,0 2 0,0-1 0,1 1 0,-1-1 0,1 2 0,0-1 0,-7 5 0,4-1 0,1 0 0,0 0 0,0 1 0,1 0 0,0 0 0,0 0 0,-7 14 0,6-6 0,2-1 0,0 1 0,1 1 0,1-1 0,0 1 0,-2 26 0,4-32 0,0 0 0,1-1 0,0 1 0,1 0 0,1 17 0,-1-24 0,1 0 0,0 0 0,0 0 0,1 0 0,-1-1 0,1 1 0,-1 0 0,1 0 0,0-1 0,1 1 0,-1-1 0,1 0 0,-1 0 0,1 0 0,4 3 0,4 5 0,1-1 0,0 0 0,1-1 0,0-1 0,0 0 0,1-1 0,0 0 0,1-1 0,-1 0 0,1-2 0,22 5 0,58 2 0,183-4 0,-191-8 0,1903-1 0,-1977 2 0,-1-1 0,1 0 0,0-1 0,-1 0 0,0-1 0,1 0 0,-1-1 0,0 0 0,-1-1 0,1-1 0,-1 0 0,0 0 0,0-1 0,-1-1 0,15-13 0,-22 18 0,0 0 0,0-1 0,-1 0 0,1 1 0,-1-1 0,0 0 0,0 0 0,0 0 0,0-1 0,-1 1 0,0 0 0,0-1 0,0 1 0,0-1 0,-1-5 0,0 3 0,-1 1 0,1-1 0,-2 1 0,1-1 0,-1 1 0,0 0 0,0 0 0,0 0 0,-7-11 0,3 6 0,-1 1 0,-1 0 0,0 0 0,-1 0 0,1 1 0,-2 0 0,1 1 0,-1 0 0,-1 0 0,-15-8 0,-5 2 0,0 1 0,-1 1 0,0 2 0,-1 2 0,-50-8 0,-169-5 0,239 20 0,-1060-9 0,611 13 0,142-3-1365,286 0-5461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8:13.9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1110 133 24575,'-48'0'0,"-169"4"0,169-1 0,-1 3 0,-67 17 0,-279 93 0,371-107 0,1 2 0,-34 19 0,45-23 0,2 0 0,-1 1 0,1 0 0,1 1 0,-1 0 0,-15 19 0,20-19 0,0-1 0,1 1 0,0 0 0,0 0 0,1 0 0,0 1 0,0-1 0,-1 13 0,-4 79 0,7-88 0,0 330 0,2-323 0,2-1 0,0 1 0,1-1 0,1 0 0,1 0 0,0 0 0,2-1 0,0 0 0,16 26 0,-10-23 0,1-1 0,1-1 0,1 0 0,0-1 0,1-1 0,1 0 0,23 15 0,124 76 0,-143-96 0,0 0 0,1-2 0,0 0 0,0-1 0,43 8 0,49 3 0,162 6 0,-254-25 0,0 0 0,1 0 0,-1-2 0,28-5 0,-45 5 0,-1 0 0,1-1 0,-1 0 0,0 0 0,1-1 0,-1 1 0,0-1 0,-1-1 0,1 1 0,-1-1 0,1 0 0,-1 0 0,0-1 0,0 1 0,-1-1 0,6-8 0,13-25 0,-1-2 0,-2 0 0,17-52 0,-15 37 0,-6 14 0,-3-1 0,-1 0 0,-2-1 0,4-45 0,7-36 0,7-56 0,-21 105 0,2-43 0,-9 102 0,-1-1 0,0 0 0,-2 1 0,0-1 0,-6-18 0,3 15 0,-2 1 0,0 0 0,-1 0 0,0 1 0,-2 0 0,-15-20 0,16 26 0,0 0 0,-1 1 0,-1 0 0,0 1 0,0 0 0,-1 1 0,0 1 0,-26-13 0,-122-56 0,152 72-170,-1 1-1,1 0 0,-1 0 1,0 1-1,-1 0 0,1 1 1,-14-2-1,8 3-6655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8:15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5 584 24575,'-1'-1'0,"1"1"0,-1-1 0,1 0 0,-1 0 0,1 0 0,0 0 0,0 0 0,-1 0 0,1 1 0,0-1 0,0 0 0,0 0 0,0 0 0,0 0 0,0 0 0,0 0 0,0 0 0,1 0 0,-1 0 0,0 0 0,0 1 0,1-1 0,-1 0 0,1 0 0,-1 0 0,0 0 0,1 1 0,0-1 0,-1 0 0,1 0 0,-1 1 0,2-1 0,25-27 0,-25 26 0,22-16 0,0 1 0,1 1 0,0 1 0,1 2 0,30-12 0,-16 7 0,152-69 0,3 10 0,312-81 0,-372 130 0,1 5 0,198-6 0,278 28 0,-312 5 0,-231-4 0,360 6 0,-2 30 0,-141 20 0,-233-40 0,0 1 0,-1 3 0,59 32 0,-24-2 0,-3 5 0,-2 3 0,95 88 0,-146-116 0,-2 0 0,0 2 0,-2 1 0,35 58 0,-28-32 0,-2 0 0,27 76 0,-49-109 0,-2 1 0,-1 1 0,-1-1 0,4 52 0,-8 114 0,-3-136 0,1-42 0,-1 0 0,0 0 0,-1-1 0,-1 1 0,0-1 0,-1 0 0,-7 16 0,7-21 0,0 0 0,-1-1 0,0 0 0,0 0 0,-1 0 0,0-1 0,0 0 0,-1 0 0,0 0 0,0-1 0,-1 0 0,-8 5 0,-13 6 0,-1-2 0,-1-1 0,0-1 0,-48 12 0,-135 18 0,196-40 0,-8 0 0,-1 2 0,1 0 0,-39 14 0,55-14 0,6-3 0,0-1 0,0 1 0,0-1 0,0 1 0,-1-1 0,-5 1 0,9-2 0,0 0 0,0 0 0,0-1 0,0 1 0,0 0 0,0 0 0,0 0 0,1-1 0,-1 1 0,0 0 0,0-1 0,0 1 0,0-1 0,0 1 0,1-1 0,-1 0 0,0 1 0,1-1 0,-1 0 0,0 1 0,1-1 0,-1 0 0,1 0 0,-1 1 0,1-1 0,-1 0 0,1 0 0,0 0 0,-1 0 0,1 0 0,0 0 0,0 0 0,-1 0 0,1-1 0,-1-12 0,0 1 0,0 0 0,1 0 0,1 0 0,2-14 0,15-67 0,-16 82 0,30-105-1365,-16 65-5461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38:16.1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24575,'0'2'0,"6"5"0,7 3 0,14 2 0,15 6 0,24 9 0,20 9 0,15 10 0,14 7 0,8 9 0,1-1 0,-7-3 0,-14-8 0,-23-10 0,-22-12 0,-20-10-8191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42:16.1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34 24575,'0'0'0,"0"0"0,-1 0 0,1-1 0,0 1 0,-1 0 0,1 0 0,0-1 0,0 1 0,-1 0 0,1 0 0,0-1 0,0 1 0,0 0 0,0-1 0,-1 1 0,1-1 0,0 1 0,0 0 0,0-1 0,0 1 0,0 0 0,0-1 0,0 1 0,0 0 0,0-1 0,0 1 0,0-1 0,0 1 0,0 0 0,0-1 0,1 1 0,-1 0 0,0-1 0,0 1 0,0 0 0,0-1 0,1 1 0,-1 0 0,0-1 0,0 1 0,1 0 0,-1 0 0,0-1 0,0 1 0,1 0 0,-1 0 0,0 0 0,1-1 0,-1 1 0,0 0 0,1 0 0,-1 0 0,0 0 0,1 0 0,-1 0 0,1 0 0,0 0 0,26-6 0,-26 5 0,82-6 0,104 3 0,-114 4 0,2192 0-1465,-1028 1 878,1173-1-1433,1207 0 4433,-779 0-2119,-2821 0-7120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42:18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24575,'11'2'0,"0"0"0,0-1 0,16 0 0,7-1 0,108 4 0,73-2-546,69 0-1692,2372-1-312,176 0 735,-1841 55 1815,-889-47 0,730 27 33,0-37 17,-421-1-41,2955 0 7048,-3352 2-6951,-4 1-596,0-1-1,20-4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8:51:20.3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24575,'4828'0'0,"-580"0"-1365,-4201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11/10/2021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customXml" Target="../ink/ink191.xml"/><Relationship Id="rId7" Type="http://schemas.openxmlformats.org/officeDocument/2006/relationships/customXml" Target="../ink/ink193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customXml" Target="../ink/ink192.xml"/><Relationship Id="rId4" Type="http://schemas.openxmlformats.org/officeDocument/2006/relationships/image" Target="../media/image25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4.xml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customXml" Target="../ink/ink195.xml"/><Relationship Id="rId7" Type="http://schemas.openxmlformats.org/officeDocument/2006/relationships/customXml" Target="../ink/ink197.xml"/><Relationship Id="rId12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customXml" Target="../ink/ink199.xml"/><Relationship Id="rId5" Type="http://schemas.openxmlformats.org/officeDocument/2006/relationships/customXml" Target="../ink/ink196.xml"/><Relationship Id="rId10" Type="http://schemas.openxmlformats.org/officeDocument/2006/relationships/image" Target="../media/image265.png"/><Relationship Id="rId4" Type="http://schemas.openxmlformats.org/officeDocument/2006/relationships/image" Target="../media/image262.png"/><Relationship Id="rId9" Type="http://schemas.openxmlformats.org/officeDocument/2006/relationships/customXml" Target="../ink/ink19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2.xm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0.xml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customXml" Target="../ink/ink202.xml"/><Relationship Id="rId4" Type="http://schemas.openxmlformats.org/officeDocument/2006/relationships/image" Target="../media/image27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3.xml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204.xml"/><Relationship Id="rId4" Type="http://schemas.openxmlformats.org/officeDocument/2006/relationships/image" Target="../media/image2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5.xml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6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customXml" Target="../ink/ink207.xml"/><Relationship Id="rId4" Type="http://schemas.openxmlformats.org/officeDocument/2006/relationships/image" Target="../media/image2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8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customXml" Target="../ink/ink209.xml"/><Relationship Id="rId4" Type="http://schemas.openxmlformats.org/officeDocument/2006/relationships/image" Target="../media/image28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customXml" Target="../ink/ink210.xml"/><Relationship Id="rId7" Type="http://schemas.openxmlformats.org/officeDocument/2006/relationships/customXml" Target="../ink/ink212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customXml" Target="../ink/ink211.xml"/><Relationship Id="rId10" Type="http://schemas.openxmlformats.org/officeDocument/2006/relationships/image" Target="../media/image289.png"/><Relationship Id="rId4" Type="http://schemas.openxmlformats.org/officeDocument/2006/relationships/image" Target="../media/image286.png"/><Relationship Id="rId9" Type="http://schemas.openxmlformats.org/officeDocument/2006/relationships/customXml" Target="../ink/ink2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8.xml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customXml" Target="../ink/ink214.xml"/><Relationship Id="rId7" Type="http://schemas.openxmlformats.org/officeDocument/2006/relationships/customXml" Target="../ink/ink216.xml"/><Relationship Id="rId12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customXml" Target="../ink/ink218.xml"/><Relationship Id="rId5" Type="http://schemas.openxmlformats.org/officeDocument/2006/relationships/customXml" Target="../ink/ink215.xml"/><Relationship Id="rId10" Type="http://schemas.openxmlformats.org/officeDocument/2006/relationships/image" Target="../media/image296.png"/><Relationship Id="rId4" Type="http://schemas.openxmlformats.org/officeDocument/2006/relationships/image" Target="../media/image293.png"/><Relationship Id="rId9" Type="http://schemas.openxmlformats.org/officeDocument/2006/relationships/customXml" Target="../ink/ink21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40.png"/><Relationship Id="rId3" Type="http://schemas.openxmlformats.org/officeDocument/2006/relationships/customXml" Target="../ink/ink19.xml"/><Relationship Id="rId7" Type="http://schemas.openxmlformats.org/officeDocument/2006/relationships/image" Target="../media/image37.png"/><Relationship Id="rId12" Type="http://schemas.openxmlformats.org/officeDocument/2006/relationships/customXml" Target="../ink/ink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22.xml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1.png"/><Relationship Id="rId4" Type="http://schemas.openxmlformats.org/officeDocument/2006/relationships/customXml" Target="../ink/ink24.xml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44.png"/><Relationship Id="rId4" Type="http://schemas.openxmlformats.org/officeDocument/2006/relationships/customXml" Target="../ink/ink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0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38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44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46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customXml" Target="../ink/ink49.xm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48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55.xml"/><Relationship Id="rId3" Type="http://schemas.openxmlformats.org/officeDocument/2006/relationships/image" Target="../media/image70.png"/><Relationship Id="rId7" Type="http://schemas.openxmlformats.org/officeDocument/2006/relationships/customXml" Target="../ink/ink52.xml"/><Relationship Id="rId12" Type="http://schemas.openxmlformats.org/officeDocument/2006/relationships/image" Target="../media/image78.png"/><Relationship Id="rId2" Type="http://schemas.openxmlformats.org/officeDocument/2006/relationships/customXml" Target="../ink/ink50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customXml" Target="../ink/ink54.xml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53.xml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7" Type="http://schemas.openxmlformats.org/officeDocument/2006/relationships/image" Target="../media/image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customXml" Target="../ink/ink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customXml" Target="../ink/ink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4.sv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89.png"/><Relationship Id="rId5" Type="http://schemas.openxmlformats.org/officeDocument/2006/relationships/image" Target="../media/image6.svg"/><Relationship Id="rId10" Type="http://schemas.openxmlformats.org/officeDocument/2006/relationships/customXml" Target="../ink/ink63.xml"/><Relationship Id="rId4" Type="http://schemas.openxmlformats.org/officeDocument/2006/relationships/image" Target="../media/image5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93.png"/><Relationship Id="rId3" Type="http://schemas.openxmlformats.org/officeDocument/2006/relationships/image" Target="../media/image4.svg"/><Relationship Id="rId7" Type="http://schemas.openxmlformats.org/officeDocument/2006/relationships/image" Target="../media/image90.png"/><Relationship Id="rId12" Type="http://schemas.openxmlformats.org/officeDocument/2006/relationships/customXml" Target="../ink/ink6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92.png"/><Relationship Id="rId5" Type="http://schemas.openxmlformats.org/officeDocument/2006/relationships/image" Target="../media/image6.svg"/><Relationship Id="rId15" Type="http://schemas.openxmlformats.org/officeDocument/2006/relationships/image" Target="../media/image94.png"/><Relationship Id="rId10" Type="http://schemas.openxmlformats.org/officeDocument/2006/relationships/customXml" Target="../ink/ink66.xml"/><Relationship Id="rId4" Type="http://schemas.openxmlformats.org/officeDocument/2006/relationships/image" Target="../media/image5.png"/><Relationship Id="rId9" Type="http://schemas.openxmlformats.org/officeDocument/2006/relationships/image" Target="../media/image91.png"/><Relationship Id="rId14" Type="http://schemas.openxmlformats.org/officeDocument/2006/relationships/customXml" Target="../ink/ink6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13" Type="http://schemas.openxmlformats.org/officeDocument/2006/relationships/image" Target="../media/image95.png"/><Relationship Id="rId3" Type="http://schemas.openxmlformats.org/officeDocument/2006/relationships/image" Target="../media/image4.svg"/><Relationship Id="rId7" Type="http://schemas.openxmlformats.org/officeDocument/2006/relationships/image" Target="../media/image90.png"/><Relationship Id="rId12" Type="http://schemas.openxmlformats.org/officeDocument/2006/relationships/customXml" Target="../ink/ink72.xml"/><Relationship Id="rId17" Type="http://schemas.openxmlformats.org/officeDocument/2006/relationships/image" Target="../media/image97.png"/><Relationship Id="rId2" Type="http://schemas.openxmlformats.org/officeDocument/2006/relationships/image" Target="../media/image3.png"/><Relationship Id="rId16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11" Type="http://schemas.openxmlformats.org/officeDocument/2006/relationships/image" Target="../media/image92.png"/><Relationship Id="rId5" Type="http://schemas.openxmlformats.org/officeDocument/2006/relationships/image" Target="../media/image6.svg"/><Relationship Id="rId15" Type="http://schemas.openxmlformats.org/officeDocument/2006/relationships/image" Target="../media/image96.png"/><Relationship Id="rId10" Type="http://schemas.openxmlformats.org/officeDocument/2006/relationships/customXml" Target="../ink/ink71.xml"/><Relationship Id="rId4" Type="http://schemas.openxmlformats.org/officeDocument/2006/relationships/image" Target="../media/image5.png"/><Relationship Id="rId9" Type="http://schemas.openxmlformats.org/officeDocument/2006/relationships/image" Target="../media/image91.png"/><Relationship Id="rId14" Type="http://schemas.openxmlformats.org/officeDocument/2006/relationships/customXml" Target="../ink/ink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78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customXml" Target="../ink/ink84.xml"/><Relationship Id="rId18" Type="http://schemas.openxmlformats.org/officeDocument/2006/relationships/image" Target="../media/image111.png"/><Relationship Id="rId3" Type="http://schemas.openxmlformats.org/officeDocument/2006/relationships/customXml" Target="../ink/ink79.xml"/><Relationship Id="rId7" Type="http://schemas.openxmlformats.org/officeDocument/2006/relationships/customXml" Target="../ink/ink81.xml"/><Relationship Id="rId12" Type="http://schemas.openxmlformats.org/officeDocument/2006/relationships/image" Target="../media/image108.png"/><Relationship Id="rId17" Type="http://schemas.openxmlformats.org/officeDocument/2006/relationships/customXml" Target="../ink/ink86.xml"/><Relationship Id="rId2" Type="http://schemas.openxmlformats.org/officeDocument/2006/relationships/image" Target="../media/image103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customXml" Target="../ink/ink83.xml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customXml" Target="../ink/ink82.xml"/><Relationship Id="rId1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customXml" Target="../ink/ink93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customXml" Target="../ink/ink90.xml"/><Relationship Id="rId10" Type="http://schemas.openxmlformats.org/officeDocument/2006/relationships/customXml" Target="../ink/ink92.xml"/><Relationship Id="rId4" Type="http://schemas.openxmlformats.org/officeDocument/2006/relationships/image" Target="../media/image116.png"/><Relationship Id="rId9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5" Type="http://schemas.openxmlformats.org/officeDocument/2006/relationships/image" Target="../media/image124.png"/><Relationship Id="rId4" Type="http://schemas.openxmlformats.org/officeDocument/2006/relationships/customXml" Target="../ink/ink94.xml"/><Relationship Id="rId9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customXml" Target="../ink/ink98.xml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ustomXml" Target="../ink/ink104.xml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5.png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11" Type="http://schemas.openxmlformats.org/officeDocument/2006/relationships/customXml" Target="../ink/ink103.xml"/><Relationship Id="rId5" Type="http://schemas.openxmlformats.org/officeDocument/2006/relationships/image" Target="../media/image132.png"/><Relationship Id="rId10" Type="http://schemas.openxmlformats.org/officeDocument/2006/relationships/image" Target="../media/image134.png"/><Relationship Id="rId4" Type="http://schemas.openxmlformats.org/officeDocument/2006/relationships/customXml" Target="../ink/ink100.xml"/><Relationship Id="rId9" Type="http://schemas.openxmlformats.org/officeDocument/2006/relationships/customXml" Target="../ink/ink102.xml"/><Relationship Id="rId1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.xml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customXml" Target="../ink/ink108.xml"/><Relationship Id="rId4" Type="http://schemas.openxmlformats.org/officeDocument/2006/relationships/customXml" Target="../ink/ink105.xml"/><Relationship Id="rId9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customXml" Target="../ink/ink110.xml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customXml" Target="../ink/ink116.xml"/><Relationship Id="rId3" Type="http://schemas.openxmlformats.org/officeDocument/2006/relationships/customXml" Target="../ink/ink111.xml"/><Relationship Id="rId7" Type="http://schemas.openxmlformats.org/officeDocument/2006/relationships/customXml" Target="../ink/ink113.xml"/><Relationship Id="rId12" Type="http://schemas.openxmlformats.org/officeDocument/2006/relationships/image" Target="../media/image151.png"/><Relationship Id="rId2" Type="http://schemas.openxmlformats.org/officeDocument/2006/relationships/image" Target="../media/image144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5" Type="http://schemas.openxmlformats.org/officeDocument/2006/relationships/customXml" Target="../ink/ink117.xml"/><Relationship Id="rId10" Type="http://schemas.openxmlformats.org/officeDocument/2006/relationships/image" Target="../media/image150.png"/><Relationship Id="rId4" Type="http://schemas.openxmlformats.org/officeDocument/2006/relationships/image" Target="../media/image147.png"/><Relationship Id="rId9" Type="http://schemas.openxmlformats.org/officeDocument/2006/relationships/customXml" Target="../ink/ink114.xml"/><Relationship Id="rId1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customXml" Target="../ink/ink119.xml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customXml" Target="../ink/ink125.xml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60.png"/><Relationship Id="rId4" Type="http://schemas.openxmlformats.org/officeDocument/2006/relationships/image" Target="../media/image157.png"/><Relationship Id="rId9" Type="http://schemas.openxmlformats.org/officeDocument/2006/relationships/customXml" Target="../ink/ink123.xml"/><Relationship Id="rId14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6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customXml" Target="../ink/ink127.xml"/><Relationship Id="rId4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3" Type="http://schemas.openxmlformats.org/officeDocument/2006/relationships/image" Target="../media/image4.svg"/><Relationship Id="rId7" Type="http://schemas.openxmlformats.org/officeDocument/2006/relationships/image" Target="../media/image1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customXml" Target="../ink/ink130.xml"/><Relationship Id="rId7" Type="http://schemas.openxmlformats.org/officeDocument/2006/relationships/customXml" Target="../ink/ink132.xml"/><Relationship Id="rId12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customXml" Target="../ink/ink134.xml"/><Relationship Id="rId5" Type="http://schemas.openxmlformats.org/officeDocument/2006/relationships/customXml" Target="../ink/ink131.xml"/><Relationship Id="rId10" Type="http://schemas.openxmlformats.org/officeDocument/2006/relationships/image" Target="../media/image173.png"/><Relationship Id="rId4" Type="http://schemas.openxmlformats.org/officeDocument/2006/relationships/image" Target="../media/image170.png"/><Relationship Id="rId9" Type="http://schemas.openxmlformats.org/officeDocument/2006/relationships/customXml" Target="../ink/ink13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customXml" Target="../ink/ink140.xml"/><Relationship Id="rId3" Type="http://schemas.openxmlformats.org/officeDocument/2006/relationships/customXml" Target="../ink/ink135.xml"/><Relationship Id="rId7" Type="http://schemas.openxmlformats.org/officeDocument/2006/relationships/customXml" Target="../ink/ink137.xml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customXml" Target="../ink/ink139.xml"/><Relationship Id="rId5" Type="http://schemas.openxmlformats.org/officeDocument/2006/relationships/customXml" Target="../ink/ink136.xml"/><Relationship Id="rId10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customXml" Target="../ink/ink138.xml"/><Relationship Id="rId1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1.xm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11" Type="http://schemas.openxmlformats.org/officeDocument/2006/relationships/image" Target="../media/image189.png"/><Relationship Id="rId5" Type="http://schemas.openxmlformats.org/officeDocument/2006/relationships/image" Target="../media/image186.png"/><Relationship Id="rId10" Type="http://schemas.openxmlformats.org/officeDocument/2006/relationships/customXml" Target="../ink/ink145.xml"/><Relationship Id="rId4" Type="http://schemas.openxmlformats.org/officeDocument/2006/relationships/customXml" Target="../ink/ink142.xml"/><Relationship Id="rId9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6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customXml" Target="../ink/ink147.xml"/><Relationship Id="rId7" Type="http://schemas.openxmlformats.org/officeDocument/2006/relationships/customXml" Target="../ink/ink149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customXml" Target="../ink/ink148.xml"/><Relationship Id="rId10" Type="http://schemas.openxmlformats.org/officeDocument/2006/relationships/image" Target="../media/image195.png"/><Relationship Id="rId4" Type="http://schemas.openxmlformats.org/officeDocument/2006/relationships/image" Target="../media/image192.png"/><Relationship Id="rId9" Type="http://schemas.openxmlformats.org/officeDocument/2006/relationships/customXml" Target="../ink/ink15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.xml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5" Type="http://schemas.openxmlformats.org/officeDocument/2006/relationships/image" Target="../media/image198.png"/><Relationship Id="rId4" Type="http://schemas.openxmlformats.org/officeDocument/2006/relationships/customXml" Target="../ink/ink151.xml"/><Relationship Id="rId9" Type="http://schemas.openxmlformats.org/officeDocument/2006/relationships/image" Target="../media/image2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.xml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5" Type="http://schemas.openxmlformats.org/officeDocument/2006/relationships/image" Target="../media/image203.png"/><Relationship Id="rId4" Type="http://schemas.openxmlformats.org/officeDocument/2006/relationships/customXml" Target="../ink/ink154.xml"/><Relationship Id="rId9" Type="http://schemas.openxmlformats.org/officeDocument/2006/relationships/image" Target="../media/image2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7.xm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customXml" Target="../ink/ink158.xml"/><Relationship Id="rId4" Type="http://schemas.openxmlformats.org/officeDocument/2006/relationships/image" Target="../media/image2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9.xm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0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customXml" Target="../ink/ink162.xml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customXml" Target="../ink/ink1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5.xm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166.xml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customXml" Target="../ink/ink167.xml"/><Relationship Id="rId7" Type="http://schemas.openxmlformats.org/officeDocument/2006/relationships/customXml" Target="../ink/ink169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customXml" Target="../ink/ink168.xml"/><Relationship Id="rId10" Type="http://schemas.openxmlformats.org/officeDocument/2006/relationships/image" Target="../media/image228.png"/><Relationship Id="rId4" Type="http://schemas.openxmlformats.org/officeDocument/2006/relationships/image" Target="../media/image225.png"/><Relationship Id="rId9" Type="http://schemas.openxmlformats.org/officeDocument/2006/relationships/customXml" Target="../ink/ink17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customXml" Target="../ink/ink171.xml"/><Relationship Id="rId7" Type="http://schemas.openxmlformats.org/officeDocument/2006/relationships/customXml" Target="../ink/ink173.xm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customXml" Target="../ink/ink172.xml"/><Relationship Id="rId10" Type="http://schemas.openxmlformats.org/officeDocument/2006/relationships/image" Target="../media/image232.png"/><Relationship Id="rId4" Type="http://schemas.openxmlformats.org/officeDocument/2006/relationships/image" Target="../media/image229.png"/><Relationship Id="rId9" Type="http://schemas.openxmlformats.org/officeDocument/2006/relationships/customXml" Target="../ink/ink17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customXml" Target="../ink/ink180.xml"/><Relationship Id="rId3" Type="http://schemas.openxmlformats.org/officeDocument/2006/relationships/customXml" Target="../ink/ink175.xml"/><Relationship Id="rId7" Type="http://schemas.openxmlformats.org/officeDocument/2006/relationships/customXml" Target="../ink/ink177.xml"/><Relationship Id="rId12" Type="http://schemas.openxmlformats.org/officeDocument/2006/relationships/image" Target="../media/image23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customXml" Target="../ink/ink179.xml"/><Relationship Id="rId5" Type="http://schemas.openxmlformats.org/officeDocument/2006/relationships/customXml" Target="../ink/ink176.xml"/><Relationship Id="rId10" Type="http://schemas.openxmlformats.org/officeDocument/2006/relationships/image" Target="../media/image236.png"/><Relationship Id="rId4" Type="http://schemas.openxmlformats.org/officeDocument/2006/relationships/image" Target="../media/image233.png"/><Relationship Id="rId9" Type="http://schemas.openxmlformats.org/officeDocument/2006/relationships/customXml" Target="../ink/ink178.xml"/><Relationship Id="rId14" Type="http://schemas.openxmlformats.org/officeDocument/2006/relationships/image" Target="../media/image23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3.xml"/><Relationship Id="rId3" Type="http://schemas.openxmlformats.org/officeDocument/2006/relationships/image" Target="../media/image224.png"/><Relationship Id="rId7" Type="http://schemas.openxmlformats.org/officeDocument/2006/relationships/image" Target="../media/image24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.xml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0" Type="http://schemas.openxmlformats.org/officeDocument/2006/relationships/customXml" Target="../ink/ink184.xml"/><Relationship Id="rId4" Type="http://schemas.openxmlformats.org/officeDocument/2006/relationships/customXml" Target="../ink/ink181.xml"/><Relationship Id="rId9" Type="http://schemas.openxmlformats.org/officeDocument/2006/relationships/image" Target="../media/image2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5.xml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customXml" Target="../ink/ink186.xml"/><Relationship Id="rId4" Type="http://schemas.openxmlformats.org/officeDocument/2006/relationships/image" Target="../media/image24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customXml" Target="../ink/ink187.xml"/><Relationship Id="rId7" Type="http://schemas.openxmlformats.org/officeDocument/2006/relationships/customXml" Target="../ink/ink189.xml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customXml" Target="../ink/ink188.xml"/><Relationship Id="rId10" Type="http://schemas.openxmlformats.org/officeDocument/2006/relationships/image" Target="../media/image251.png"/><Relationship Id="rId4" Type="http://schemas.openxmlformats.org/officeDocument/2006/relationships/image" Target="../media/image248.png"/><Relationship Id="rId9" Type="http://schemas.openxmlformats.org/officeDocument/2006/relationships/customXml" Target="../ink/ink1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Advanced State Management Part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44" y="1858237"/>
            <a:ext cx="255748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Of course, just including them in dispatch isn’t enough!</a:t>
            </a:r>
          </a:p>
          <a:p>
            <a:endParaRPr lang="en-US" sz="2000" dirty="0"/>
          </a:p>
          <a:p>
            <a:r>
              <a:rPr lang="en-US" sz="2000" dirty="0"/>
              <a:t>How do we update our reducer to leverage them?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330263" y="4376400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D592-A56C-4E63-8D0F-7CCD08BE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78" y="1182086"/>
            <a:ext cx="8046753" cy="30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26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440173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This is getting us closer to a true editing experience!</a:t>
            </a:r>
          </a:p>
          <a:p>
            <a:r>
              <a:rPr lang="en-US" sz="2000" dirty="0"/>
              <a:t>So now that we are passing </a:t>
            </a:r>
            <a:r>
              <a:rPr lang="en-US" sz="2000" dirty="0" err="1"/>
              <a:t>initialValues</a:t>
            </a:r>
            <a:r>
              <a:rPr lang="en-US" sz="2000" dirty="0"/>
              <a:t> down…</a:t>
            </a:r>
          </a:p>
          <a:p>
            <a:r>
              <a:rPr lang="en-US" sz="2000" dirty="0"/>
              <a:t>Our form can now make use of them.</a:t>
            </a:r>
          </a:p>
          <a:p>
            <a:r>
              <a:rPr lang="en-US" sz="2000" dirty="0"/>
              <a:t>Any thoughts on how to do that?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5DCCF-BB42-4255-86B0-DCFF98DBA4F9}"/>
              </a:ext>
            </a:extLst>
          </p:cNvPr>
          <p:cNvSpPr txBox="1"/>
          <p:nvPr/>
        </p:nvSpPr>
        <p:spPr>
          <a:xfrm>
            <a:off x="7935312" y="352734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08721-95AB-4B0A-BB8E-088A3C5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271" y="0"/>
            <a:ext cx="7372729" cy="3492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44C02-3497-4DDD-BFBC-4E1E1260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298" y="4009910"/>
            <a:ext cx="6035945" cy="2409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3ADD7D-091A-4256-A7CF-010FFE91625B}"/>
              </a:ext>
            </a:extLst>
          </p:cNvPr>
          <p:cNvSpPr txBox="1"/>
          <p:nvPr/>
        </p:nvSpPr>
        <p:spPr>
          <a:xfrm>
            <a:off x="7550950" y="6419404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</p:spTree>
    <p:extLst>
      <p:ext uri="{BB962C8B-B14F-4D97-AF65-F5344CB8AC3E}">
        <p14:creationId xmlns:p14="http://schemas.microsoft.com/office/powerpoint/2010/main" val="26998690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2383085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Like this!</a:t>
            </a:r>
          </a:p>
          <a:p>
            <a:r>
              <a:rPr lang="en-US" sz="2000" dirty="0"/>
              <a:t>We have the initial values for the title and content…</a:t>
            </a:r>
          </a:p>
          <a:p>
            <a:r>
              <a:rPr lang="en-US" sz="2000" dirty="0"/>
              <a:t>So let’s make use of them here!</a:t>
            </a:r>
          </a:p>
          <a:p>
            <a:endParaRPr lang="en-US" sz="2000" dirty="0"/>
          </a:p>
          <a:p>
            <a:r>
              <a:rPr lang="en-US" sz="2000" dirty="0"/>
              <a:t>However, anyone see any issues with this?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DD7D-091A-4256-A7CF-010FFE91625B}"/>
              </a:ext>
            </a:extLst>
          </p:cNvPr>
          <p:cNvSpPr txBox="1"/>
          <p:nvPr/>
        </p:nvSpPr>
        <p:spPr>
          <a:xfrm>
            <a:off x="7386988" y="3857922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8D086-A847-487C-99C7-91F4476C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313" y="0"/>
            <a:ext cx="9474687" cy="37784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AA5042-8A89-4C08-AED2-9EDA6DED74D8}"/>
                  </a:ext>
                </a:extLst>
              </p14:cNvPr>
              <p14:cNvContentPartPr/>
              <p14:nvPr/>
            </p14:nvContentPartPr>
            <p14:xfrm>
              <a:off x="7119410" y="699617"/>
              <a:ext cx="1769760" cy="20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AA5042-8A89-4C08-AED2-9EDA6DED74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1770" y="681617"/>
                <a:ext cx="1805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903AD0-B1ED-46F4-9615-7F3D668EF98E}"/>
                  </a:ext>
                </a:extLst>
              </p14:cNvPr>
              <p14:cNvContentPartPr/>
              <p14:nvPr/>
            </p14:nvContentPartPr>
            <p14:xfrm>
              <a:off x="7088090" y="926417"/>
              <a:ext cx="2741760" cy="7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903AD0-B1ED-46F4-9615-7F3D668EF9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0090" y="908777"/>
                <a:ext cx="27774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02670D-B321-49E6-9ECC-1B7A1E4FA4AC}"/>
                  </a:ext>
                </a:extLst>
              </p14:cNvPr>
              <p14:cNvContentPartPr/>
              <p14:nvPr/>
            </p14:nvContentPartPr>
            <p14:xfrm>
              <a:off x="1127210" y="4445777"/>
              <a:ext cx="938160" cy="6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02670D-B321-49E6-9ECC-1B7A1E4FA4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9210" y="4427777"/>
                <a:ext cx="97380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202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1149621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This works great assuming that </a:t>
            </a:r>
            <a:r>
              <a:rPr lang="en-US" sz="2000" dirty="0" err="1"/>
              <a:t>initialValues</a:t>
            </a:r>
            <a:r>
              <a:rPr lang="en-US" sz="2000" dirty="0"/>
              <a:t> is passed in!</a:t>
            </a:r>
          </a:p>
          <a:p>
            <a:r>
              <a:rPr lang="en-US" sz="2000" dirty="0"/>
              <a:t>But right now, we AREN’T passing it in from the Create screen.</a:t>
            </a:r>
          </a:p>
          <a:p>
            <a:pPr lvl="1"/>
            <a:r>
              <a:rPr lang="en-US" sz="1800" dirty="0"/>
              <a:t>That means </a:t>
            </a:r>
            <a:r>
              <a:rPr lang="en-US" sz="1800" dirty="0" err="1"/>
              <a:t>props.initialValues</a:t>
            </a:r>
            <a:r>
              <a:rPr lang="en-US" sz="1800" dirty="0"/>
              <a:t> will be undefined. Which means it would have no data!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DD7D-091A-4256-A7CF-010FFE91625B}"/>
              </a:ext>
            </a:extLst>
          </p:cNvPr>
          <p:cNvSpPr txBox="1"/>
          <p:nvPr/>
        </p:nvSpPr>
        <p:spPr>
          <a:xfrm>
            <a:off x="7386988" y="3857922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8D086-A847-487C-99C7-91F4476C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92" y="3079556"/>
            <a:ext cx="9474687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5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1149621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In other words: at the moment, this form is ONLY going to work if we come to it from the edit screen!</a:t>
            </a:r>
          </a:p>
          <a:p>
            <a:pPr lvl="1"/>
            <a:r>
              <a:rPr lang="en-US" sz="1600" dirty="0"/>
              <a:t>Coming to it from the create screen is no good!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ADD7D-091A-4256-A7CF-010FFE91625B}"/>
              </a:ext>
            </a:extLst>
          </p:cNvPr>
          <p:cNvSpPr txBox="1"/>
          <p:nvPr/>
        </p:nvSpPr>
        <p:spPr>
          <a:xfrm>
            <a:off x="7386988" y="3857922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8D086-A847-487C-99C7-91F4476C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92" y="3079556"/>
            <a:ext cx="9474687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079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624314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for what its worth, we CAN INDEED see this form on the Edit screen.</a:t>
            </a:r>
          </a:p>
          <a:p>
            <a:endParaRPr lang="en-US" sz="2000" dirty="0"/>
          </a:p>
          <a:p>
            <a:r>
              <a:rPr lang="en-US" sz="2000" dirty="0"/>
              <a:t>And it does come pre-populated with the title and content!</a:t>
            </a:r>
          </a:p>
          <a:p>
            <a:endParaRPr lang="en-US" sz="2000" dirty="0"/>
          </a:p>
          <a:p>
            <a:r>
              <a:rPr lang="en-US" sz="2000" dirty="0"/>
              <a:t>You’ll just have to believe me that I didn’t type those things in myself.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25A0D-C225-4EA4-B179-21BF544F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9" y="0"/>
            <a:ext cx="3797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55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624314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for what its worth, we *CAN’T INDEED* see this form on the Create screen.</a:t>
            </a:r>
          </a:p>
          <a:p>
            <a:endParaRPr lang="en-US" sz="2000" dirty="0"/>
          </a:p>
          <a:p>
            <a:r>
              <a:rPr lang="en-US" sz="2000" dirty="0"/>
              <a:t>It says “undefined is not an object”</a:t>
            </a:r>
          </a:p>
          <a:p>
            <a:endParaRPr lang="en-US" sz="2000" dirty="0"/>
          </a:p>
          <a:p>
            <a:r>
              <a:rPr lang="en-US" sz="2000" dirty="0"/>
              <a:t>So, yeah. We need to deal with that!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FDEE2-988D-4AB0-A297-5D15B2B3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81" y="138736"/>
            <a:ext cx="3915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25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7" y="1583876"/>
            <a:ext cx="12196205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Once again: an “easy way” and a “new way”</a:t>
            </a:r>
          </a:p>
          <a:p>
            <a:endParaRPr lang="en-US" sz="2000" dirty="0"/>
          </a:p>
          <a:p>
            <a:r>
              <a:rPr lang="en-US" sz="2000" dirty="0"/>
              <a:t>The easy way probably has entered your heads already:</a:t>
            </a:r>
          </a:p>
          <a:p>
            <a:pPr lvl="1"/>
            <a:r>
              <a:rPr lang="en-US" sz="1800" dirty="0"/>
              <a:t>Just, like, pass down an “</a:t>
            </a:r>
            <a:r>
              <a:rPr lang="en-US" sz="1800" dirty="0" err="1"/>
              <a:t>initialValues</a:t>
            </a:r>
            <a:r>
              <a:rPr lang="en-US" sz="1800" dirty="0"/>
              <a:t>” object from create!</a:t>
            </a:r>
          </a:p>
          <a:p>
            <a:endParaRPr lang="en-US" sz="2000" dirty="0"/>
          </a:p>
          <a:p>
            <a:r>
              <a:rPr lang="en-US" sz="2000" dirty="0"/>
              <a:t>Or this alternative easy way:</a:t>
            </a:r>
          </a:p>
          <a:p>
            <a:pPr lvl="1"/>
            <a:r>
              <a:rPr lang="en-US" sz="1800" dirty="0"/>
              <a:t>Do some data validation inside of the form!</a:t>
            </a:r>
          </a:p>
          <a:p>
            <a:pPr lvl="1"/>
            <a:endParaRPr lang="en-US" sz="1800" dirty="0"/>
          </a:p>
          <a:p>
            <a:r>
              <a:rPr lang="en-US" sz="2000" dirty="0"/>
              <a:t>And I mean, sure, yes, that would get the job done.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15871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10551762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I want to introduce you to a new notion!</a:t>
            </a:r>
            <a:endParaRPr lang="en-US" dirty="0"/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default props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way that you can specify what a prop value should be in a component if it didn’t receive that prop from its parent!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307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3" y="5329135"/>
            <a:ext cx="10250819" cy="2339942"/>
          </a:xfrm>
        </p:spPr>
        <p:txBody>
          <a:bodyPr>
            <a:normAutofit/>
          </a:bodyPr>
          <a:lstStyle/>
          <a:p>
            <a:r>
              <a:rPr lang="en-US" sz="2000" dirty="0"/>
              <a:t>We’ll set it up as another property of our component called “</a:t>
            </a:r>
            <a:r>
              <a:rPr lang="en-US" sz="2000" dirty="0" err="1"/>
              <a:t>defaultProps</a:t>
            </a:r>
            <a:r>
              <a:rPr lang="en-US" sz="2000" dirty="0"/>
              <a:t>”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2633E-B69A-46B6-ACAF-61B559CA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78" y="0"/>
            <a:ext cx="9417534" cy="46865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4F0412-A99B-42E8-9529-DC8057B2B1F6}"/>
                  </a:ext>
                </a:extLst>
              </p14:cNvPr>
              <p14:cNvContentPartPr/>
              <p14:nvPr/>
            </p14:nvContentPartPr>
            <p14:xfrm>
              <a:off x="1763658" y="3830765"/>
              <a:ext cx="3903120" cy="822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4F0412-A99B-42E8-9529-DC8057B2B1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6018" y="3813125"/>
                <a:ext cx="3938760" cy="8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6359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3" y="5086066"/>
            <a:ext cx="11020536" cy="2339942"/>
          </a:xfrm>
        </p:spPr>
        <p:txBody>
          <a:bodyPr>
            <a:normAutofit/>
          </a:bodyPr>
          <a:lstStyle/>
          <a:p>
            <a:r>
              <a:rPr lang="en-US" sz="2000" dirty="0"/>
              <a:t>And then we fill it in like this! </a:t>
            </a:r>
          </a:p>
          <a:p>
            <a:r>
              <a:rPr lang="en-US" sz="2000" dirty="0"/>
              <a:t>We’ll say that the default props should include an object called </a:t>
            </a:r>
            <a:r>
              <a:rPr lang="en-US" sz="2000" dirty="0" err="1"/>
              <a:t>initialValues</a:t>
            </a:r>
            <a:endParaRPr lang="en-US" sz="2000" dirty="0"/>
          </a:p>
          <a:p>
            <a:pPr lvl="1"/>
            <a:r>
              <a:rPr lang="en-US" sz="1800" dirty="0"/>
              <a:t>Which itself should have a “title” property and “content” property, both set to the empty string.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2C264-E9BA-4DE8-8FD3-A2A486DE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93" y="0"/>
            <a:ext cx="9030539" cy="49713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EDE9E2-DCF2-4668-B94A-80C64B6AE5FC}"/>
                  </a:ext>
                </a:extLst>
              </p14:cNvPr>
              <p14:cNvContentPartPr/>
              <p14:nvPr/>
            </p14:nvContentPartPr>
            <p14:xfrm>
              <a:off x="8426178" y="5966645"/>
              <a:ext cx="7603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EDE9E2-DCF2-4668-B94A-80C64B6AE5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8538" y="5948645"/>
                <a:ext cx="795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ED659F-83D9-427A-8A3F-D4FADDE74024}"/>
                  </a:ext>
                </a:extLst>
              </p14:cNvPr>
              <p14:cNvContentPartPr/>
              <p14:nvPr/>
            </p14:nvContentPartPr>
            <p14:xfrm>
              <a:off x="2679498" y="4137845"/>
              <a:ext cx="349560" cy="35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ED659F-83D9-427A-8A3F-D4FADDE740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498" y="4119845"/>
                <a:ext cx="385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4E6AF4-4E90-4F12-B6CA-99A42CC0EAA2}"/>
                  </a:ext>
                </a:extLst>
              </p14:cNvPr>
              <p14:cNvContentPartPr/>
              <p14:nvPr/>
            </p14:nvContentPartPr>
            <p14:xfrm>
              <a:off x="3912138" y="6347525"/>
              <a:ext cx="553320" cy="36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4E6AF4-4E90-4F12-B6CA-99A42CC0EA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3498" y="6338885"/>
                <a:ext cx="5709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A31B16-9369-42B3-95B6-D9287B9F7CBF}"/>
                  </a:ext>
                </a:extLst>
              </p14:cNvPr>
              <p14:cNvContentPartPr/>
              <p14:nvPr/>
            </p14:nvContentPartPr>
            <p14:xfrm>
              <a:off x="6105618" y="6313685"/>
              <a:ext cx="875520" cy="16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A31B16-9369-42B3-95B6-D9287B9F7C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618" y="6304685"/>
                <a:ext cx="8931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D362387-8A7A-4235-A2DC-ADDAB85EAB66}"/>
                  </a:ext>
                </a:extLst>
              </p14:cNvPr>
              <p14:cNvContentPartPr/>
              <p14:nvPr/>
            </p14:nvContentPartPr>
            <p14:xfrm>
              <a:off x="2812338" y="4263845"/>
              <a:ext cx="53280" cy="325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D362387-8A7A-4235-A2DC-ADDAB85EAB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3698" y="4254845"/>
                <a:ext cx="7092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5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44" y="1858237"/>
            <a:ext cx="386287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something like this?</a:t>
            </a:r>
          </a:p>
          <a:p>
            <a:r>
              <a:rPr lang="en-US" sz="2000" dirty="0"/>
              <a:t>We are updating the “add” case…</a:t>
            </a:r>
          </a:p>
          <a:p>
            <a:pPr lvl="1"/>
            <a:r>
              <a:rPr lang="en-US" sz="1600" dirty="0"/>
              <a:t>We can keep our id logic unchanged…</a:t>
            </a:r>
          </a:p>
          <a:p>
            <a:pPr lvl="1"/>
            <a:r>
              <a:rPr lang="en-US" sz="1600" dirty="0"/>
              <a:t>But the title of the new blog post is whatever was stored in the payload.</a:t>
            </a:r>
          </a:p>
          <a:p>
            <a:pPr lvl="1"/>
            <a:r>
              <a:rPr lang="en-US" sz="1600" dirty="0"/>
              <a:t>And same with content!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8124845" y="3770329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FE0C-6E08-46AE-A525-0F2B5401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004" y="-33497"/>
            <a:ext cx="5874052" cy="3816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68540E-7D70-4C8E-B800-473B7CCA87A4}"/>
                  </a:ext>
                </a:extLst>
              </p14:cNvPr>
              <p14:cNvContentPartPr/>
              <p14:nvPr/>
            </p14:nvContentPartPr>
            <p14:xfrm>
              <a:off x="2156263" y="2831177"/>
              <a:ext cx="1843560" cy="3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68540E-7D70-4C8E-B800-473B7CCA87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8623" y="2813177"/>
                <a:ext cx="1879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DFAA34-24D8-40CA-811B-2486CC681663}"/>
                  </a:ext>
                </a:extLst>
              </p14:cNvPr>
              <p14:cNvContentPartPr/>
              <p14:nvPr/>
            </p14:nvContentPartPr>
            <p14:xfrm>
              <a:off x="6835543" y="667937"/>
              <a:ext cx="147060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DFAA34-24D8-40CA-811B-2486CC681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7903" y="650297"/>
                <a:ext cx="1506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EA3582-3290-4256-99B5-3B7CC0C17103}"/>
                  </a:ext>
                </a:extLst>
              </p14:cNvPr>
              <p14:cNvContentPartPr/>
              <p14:nvPr/>
            </p14:nvContentPartPr>
            <p14:xfrm>
              <a:off x="2143663" y="3984977"/>
              <a:ext cx="1706760" cy="1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EA3582-3290-4256-99B5-3B7CC0C171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5023" y="3976337"/>
                <a:ext cx="17244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779600-E51B-473F-BBCA-ABD0F9A78AA4}"/>
                  </a:ext>
                </a:extLst>
              </p14:cNvPr>
              <p14:cNvContentPartPr/>
              <p14:nvPr/>
            </p14:nvContentPartPr>
            <p14:xfrm>
              <a:off x="1916863" y="4886777"/>
              <a:ext cx="15494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779600-E51B-473F-BBCA-ABD0F9A78A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07863" y="4878137"/>
                <a:ext cx="1567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6B343A-0B72-4A53-82E4-434C5EB6635D}"/>
                  </a:ext>
                </a:extLst>
              </p14:cNvPr>
              <p14:cNvContentPartPr/>
              <p14:nvPr/>
            </p14:nvContentPartPr>
            <p14:xfrm>
              <a:off x="7806823" y="1279937"/>
              <a:ext cx="2007720" cy="25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6B343A-0B72-4A53-82E4-434C5EB663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8183" y="1270937"/>
                <a:ext cx="2025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39DCF4-FE72-4D44-9EBF-8F32F86470E6}"/>
                  </a:ext>
                </a:extLst>
              </p14:cNvPr>
              <p14:cNvContentPartPr/>
              <p14:nvPr/>
            </p14:nvContentPartPr>
            <p14:xfrm>
              <a:off x="7850743" y="1567217"/>
              <a:ext cx="2774520" cy="2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39DCF4-FE72-4D44-9EBF-8F32F86470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2103" y="1558577"/>
                <a:ext cx="27921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0C82DE-7C5B-4DF3-8CCC-C764C3DE834B}"/>
                  </a:ext>
                </a:extLst>
              </p14:cNvPr>
              <p14:cNvContentPartPr/>
              <p14:nvPr/>
            </p14:nvContentPartPr>
            <p14:xfrm>
              <a:off x="9780703" y="1298297"/>
              <a:ext cx="331920" cy="2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0C82DE-7C5B-4DF3-8CCC-C764C3DE83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72063" y="1289297"/>
                <a:ext cx="34956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5201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3" y="5086066"/>
            <a:ext cx="11020536" cy="2339942"/>
          </a:xfrm>
        </p:spPr>
        <p:txBody>
          <a:bodyPr>
            <a:normAutofit/>
          </a:bodyPr>
          <a:lstStyle/>
          <a:p>
            <a:r>
              <a:rPr lang="en-US" sz="2000" dirty="0"/>
              <a:t>This is all nicely automatic!</a:t>
            </a:r>
          </a:p>
          <a:p>
            <a:pPr lvl="1"/>
            <a:r>
              <a:rPr lang="en-US" sz="1800" dirty="0"/>
              <a:t>If we provide our own “</a:t>
            </a:r>
            <a:r>
              <a:rPr lang="en-US" sz="1800" dirty="0" err="1"/>
              <a:t>initialValues</a:t>
            </a:r>
            <a:r>
              <a:rPr lang="en-US" sz="1800" dirty="0"/>
              <a:t>” prop when creating a component, it’ll use that!</a:t>
            </a:r>
          </a:p>
          <a:p>
            <a:pPr lvl="1"/>
            <a:r>
              <a:rPr lang="en-US" sz="1800" dirty="0"/>
              <a:t>Otherwise,  it’ll use what we are specifying here!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2C264-E9BA-4DE8-8FD3-A2A486DE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93" y="0"/>
            <a:ext cx="9030539" cy="49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010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87" y="1746770"/>
            <a:ext cx="6211255" cy="2339942"/>
          </a:xfrm>
        </p:spPr>
        <p:txBody>
          <a:bodyPr>
            <a:normAutofit/>
          </a:bodyPr>
          <a:lstStyle/>
          <a:p>
            <a:r>
              <a:rPr lang="en-US" sz="2000" dirty="0"/>
              <a:t>And now, happily, it is back to working again!</a:t>
            </a:r>
          </a:p>
          <a:p>
            <a:endParaRPr lang="en-US" sz="2000" dirty="0"/>
          </a:p>
          <a:p>
            <a:r>
              <a:rPr lang="en-US" sz="2000" dirty="0"/>
              <a:t>Hooray!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D76B8-2D99-48E1-AEE3-E509C49D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787" y="0"/>
            <a:ext cx="375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34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Working with the Create Screen</a:t>
            </a:r>
          </a:p>
          <a:p>
            <a:r>
              <a:rPr lang="en-US" sz="2200" strike="sngStrike" dirty="0"/>
              <a:t>Working with the Edit Screen</a:t>
            </a:r>
          </a:p>
          <a:p>
            <a:r>
              <a:rPr lang="en-US" sz="2200" strike="sngStrike" dirty="0"/>
              <a:t>Extracting Out Form Logic</a:t>
            </a:r>
          </a:p>
          <a:p>
            <a:r>
              <a:rPr lang="en-US" sz="2200" dirty="0"/>
              <a:t>Finishing Touches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55516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56" y="2096155"/>
            <a:ext cx="6645306" cy="3696974"/>
          </a:xfrm>
        </p:spPr>
        <p:txBody>
          <a:bodyPr>
            <a:normAutofit/>
          </a:bodyPr>
          <a:lstStyle/>
          <a:p>
            <a:r>
              <a:rPr lang="en-US" sz="2000" dirty="0"/>
              <a:t>OK, so, nothing crashes at the moment! Excellent!</a:t>
            </a:r>
          </a:p>
          <a:p>
            <a:endParaRPr lang="en-US" sz="2000" dirty="0"/>
          </a:p>
          <a:p>
            <a:r>
              <a:rPr lang="en-US" sz="2000" dirty="0"/>
              <a:t>However, the edit screen doesn’t actually *do* anything.</a:t>
            </a:r>
          </a:p>
          <a:p>
            <a:endParaRPr lang="en-US" sz="2000" dirty="0"/>
          </a:p>
          <a:p>
            <a:r>
              <a:rPr lang="en-US" sz="2000" dirty="0"/>
              <a:t>Remember? We just gave it the placeholder of printing to the console when we push the button here.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0E1C4-CCF3-4958-8511-1DDFF8B0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9" y="0"/>
            <a:ext cx="3797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5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56" y="2096155"/>
            <a:ext cx="6645306" cy="3696974"/>
          </a:xfrm>
        </p:spPr>
        <p:txBody>
          <a:bodyPr>
            <a:normAutofit/>
          </a:bodyPr>
          <a:lstStyle/>
          <a:p>
            <a:r>
              <a:rPr lang="en-US" sz="2000" dirty="0"/>
              <a:t>What will we need to do to get it all set up and working?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0E1C4-CCF3-4958-8511-1DDFF8B0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9" y="0"/>
            <a:ext cx="3797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43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56" y="2096155"/>
            <a:ext cx="6645306" cy="369697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need to make it so that when they push the button, we modify the state!</a:t>
            </a:r>
          </a:p>
          <a:p>
            <a:endParaRPr lang="en-US" sz="2000" dirty="0"/>
          </a:p>
          <a:p>
            <a:r>
              <a:rPr lang="en-US" sz="2000" dirty="0"/>
              <a:t>In order to do this, we’ll need to add in a new action function!</a:t>
            </a:r>
          </a:p>
          <a:p>
            <a:pPr lvl="1"/>
            <a:r>
              <a:rPr lang="en-US" sz="1800" dirty="0"/>
              <a:t>To join the ranks of our “add” and “delete” functionality.</a:t>
            </a:r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2000" dirty="0"/>
              <a:t>We’ll need to update the reducer to know what to do when this new action transpires!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0E1C4-CCF3-4958-8511-1DDFF8B0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9" y="0"/>
            <a:ext cx="3797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44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77" y="3274870"/>
            <a:ext cx="10158223" cy="3137874"/>
          </a:xfrm>
        </p:spPr>
        <p:txBody>
          <a:bodyPr>
            <a:normAutofit/>
          </a:bodyPr>
          <a:lstStyle/>
          <a:p>
            <a:r>
              <a:rPr lang="en-US" sz="2000" dirty="0"/>
              <a:t>Let’s start with the new action function. These are the ones we had before right?</a:t>
            </a:r>
          </a:p>
          <a:p>
            <a:endParaRPr lang="en-US" sz="2000" dirty="0"/>
          </a:p>
          <a:p>
            <a:r>
              <a:rPr lang="en-US" sz="2000" dirty="0"/>
              <a:t>And the great thing is: any new action we make it going to more or less follow this same pattern!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3BCFD-32B1-4440-9756-40E73EED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63" y="209478"/>
            <a:ext cx="8674546" cy="278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49A775-75BD-46C1-9E29-0B456C80D23C}"/>
              </a:ext>
            </a:extLst>
          </p:cNvPr>
          <p:cNvSpPr txBox="1"/>
          <p:nvPr/>
        </p:nvSpPr>
        <p:spPr>
          <a:xfrm>
            <a:off x="5996552" y="294444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</p:spTree>
    <p:extLst>
      <p:ext uri="{BB962C8B-B14F-4D97-AF65-F5344CB8AC3E}">
        <p14:creationId xmlns:p14="http://schemas.microsoft.com/office/powerpoint/2010/main" val="9921911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24" y="4727493"/>
            <a:ext cx="10158223" cy="3137874"/>
          </a:xfrm>
        </p:spPr>
        <p:txBody>
          <a:bodyPr>
            <a:normAutofit/>
          </a:bodyPr>
          <a:lstStyle/>
          <a:p>
            <a:r>
              <a:rPr lang="en-US" sz="2000" dirty="0"/>
              <a:t>So starting like this – remember, these functions take in the ‘dispatch’ function, and their body is them returning a new, inner function, that actually calls dispatch.</a:t>
            </a:r>
          </a:p>
          <a:p>
            <a:r>
              <a:rPr lang="en-US" sz="2000" dirty="0"/>
              <a:t>So here’s a quick question: what should go in the parameter list on line 36?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6F371-5512-43C2-AB3D-FBD5C965E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52" y="-72324"/>
            <a:ext cx="8655495" cy="398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00FBE-8DD1-4886-A95A-95B36752A3D5}"/>
              </a:ext>
            </a:extLst>
          </p:cNvPr>
          <p:cNvSpPr txBox="1"/>
          <p:nvPr/>
        </p:nvSpPr>
        <p:spPr>
          <a:xfrm>
            <a:off x="6095999" y="39093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</p:spTree>
    <p:extLst>
      <p:ext uri="{BB962C8B-B14F-4D97-AF65-F5344CB8AC3E}">
        <p14:creationId xmlns:p14="http://schemas.microsoft.com/office/powerpoint/2010/main" val="36479315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24" y="4727493"/>
            <a:ext cx="10158223" cy="3137874"/>
          </a:xfrm>
        </p:spPr>
        <p:txBody>
          <a:bodyPr>
            <a:normAutofit/>
          </a:bodyPr>
          <a:lstStyle/>
          <a:p>
            <a:r>
              <a:rPr lang="en-US" sz="2000" dirty="0"/>
              <a:t>How about the id, title, and content?</a:t>
            </a:r>
          </a:p>
          <a:p>
            <a:pPr lvl="1"/>
            <a:r>
              <a:rPr lang="en-US" sz="1800" dirty="0"/>
              <a:t>The id so we know WHICH blog post we need to edit.</a:t>
            </a:r>
          </a:p>
          <a:p>
            <a:pPr lvl="1"/>
            <a:r>
              <a:rPr lang="en-US" sz="1800" dirty="0"/>
              <a:t>And the title and content, so we know HOW we want to edit it.</a:t>
            </a:r>
          </a:p>
          <a:p>
            <a:r>
              <a:rPr lang="en-US" sz="2000" dirty="0"/>
              <a:t>And so the next question: what should the body look like on line 37?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00FBE-8DD1-4886-A95A-95B36752A3D5}"/>
              </a:ext>
            </a:extLst>
          </p:cNvPr>
          <p:cNvSpPr txBox="1"/>
          <p:nvPr/>
        </p:nvSpPr>
        <p:spPr>
          <a:xfrm>
            <a:off x="6095999" y="39093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8F9C7-7CA1-43D6-B9A9-395FFD44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54" y="-120109"/>
            <a:ext cx="8579291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2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80" y="4562905"/>
            <a:ext cx="10158223" cy="3137874"/>
          </a:xfrm>
        </p:spPr>
        <p:txBody>
          <a:bodyPr>
            <a:normAutofit/>
          </a:bodyPr>
          <a:lstStyle/>
          <a:p>
            <a:r>
              <a:rPr lang="en-US" sz="2000" dirty="0"/>
              <a:t>Maybe something like this, huh?</a:t>
            </a:r>
          </a:p>
          <a:p>
            <a:r>
              <a:rPr lang="en-US" sz="2000" dirty="0"/>
              <a:t>We create a new ‘edit’ type, and our payload has all of the things we just passed 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00FBE-8DD1-4886-A95A-95B36752A3D5}"/>
              </a:ext>
            </a:extLst>
          </p:cNvPr>
          <p:cNvSpPr txBox="1"/>
          <p:nvPr/>
        </p:nvSpPr>
        <p:spPr>
          <a:xfrm>
            <a:off x="6663159" y="4032869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74277-8E74-4222-9D94-1EFBC735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15" y="0"/>
            <a:ext cx="8979361" cy="40769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9E0D6C-AC29-446E-A8CF-6DCEFE18EC8D}"/>
                  </a:ext>
                </a:extLst>
              </p14:cNvPr>
              <p14:cNvContentPartPr/>
              <p14:nvPr/>
            </p14:nvContentPartPr>
            <p14:xfrm>
              <a:off x="2453058" y="3012845"/>
              <a:ext cx="8318160" cy="859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9E0D6C-AC29-446E-A8CF-6DCEFE18EC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5058" y="2995205"/>
                <a:ext cx="8353800" cy="8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620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44" y="1858237"/>
            <a:ext cx="386287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Now we need to hook it up to actually pressing the button in </a:t>
            </a:r>
            <a:r>
              <a:rPr lang="en-US" sz="2000" dirty="0" err="1"/>
              <a:t>CreateScreen</a:t>
            </a:r>
            <a:r>
              <a:rPr lang="en-US" sz="2000" dirty="0"/>
              <a:t>.</a:t>
            </a:r>
          </a:p>
          <a:p>
            <a:r>
              <a:rPr lang="en-US" sz="2000" dirty="0"/>
              <a:t>For sure, that means we’ll need to give out Button an </a:t>
            </a:r>
            <a:r>
              <a:rPr lang="en-US" sz="2000" dirty="0" err="1"/>
              <a:t>onPress</a:t>
            </a:r>
            <a:r>
              <a:rPr lang="en-US" sz="2000" dirty="0"/>
              <a:t> event.</a:t>
            </a:r>
          </a:p>
          <a:p>
            <a:endParaRPr lang="en-US" sz="2000" dirty="0"/>
          </a:p>
          <a:p>
            <a:r>
              <a:rPr lang="en-US" sz="2000" dirty="0"/>
              <a:t>But what else do we need to do here?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23047" y="31874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5E398-4F01-43AE-BDAC-849E7681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98" y="80818"/>
            <a:ext cx="7045302" cy="30848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AB86BB-33A1-4ACC-9618-543723B9085C}"/>
                  </a:ext>
                </a:extLst>
              </p14:cNvPr>
              <p14:cNvContentPartPr/>
              <p14:nvPr/>
            </p14:nvContentPartPr>
            <p14:xfrm>
              <a:off x="6058663" y="2534537"/>
              <a:ext cx="2208960" cy="38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AB86BB-33A1-4ACC-9618-543723B90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0663" y="2516897"/>
                <a:ext cx="22446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36D53E-4B06-4B94-B8B4-3F210C3EFAF9}"/>
                  </a:ext>
                </a:extLst>
              </p14:cNvPr>
              <p14:cNvContentPartPr/>
              <p14:nvPr/>
            </p14:nvContentPartPr>
            <p14:xfrm>
              <a:off x="2913343" y="3808937"/>
              <a:ext cx="1096200" cy="39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36D53E-4B06-4B94-B8B4-3F210C3EFA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5343" y="3790937"/>
                <a:ext cx="1131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F945B4-F4DB-48F8-8EE6-FD106E76DCDC}"/>
                  </a:ext>
                </a:extLst>
              </p14:cNvPr>
              <p14:cNvContentPartPr/>
              <p14:nvPr/>
            </p14:nvContentPartPr>
            <p14:xfrm>
              <a:off x="1094623" y="4225097"/>
              <a:ext cx="1873080" cy="128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F945B4-F4DB-48F8-8EE6-FD106E76DC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6623" y="4207097"/>
                <a:ext cx="190872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7651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33" y="3249179"/>
            <a:ext cx="10158223" cy="3137874"/>
          </a:xfrm>
        </p:spPr>
        <p:txBody>
          <a:bodyPr>
            <a:normAutofit/>
          </a:bodyPr>
          <a:lstStyle/>
          <a:p>
            <a:r>
              <a:rPr lang="en-US" sz="2000" dirty="0"/>
              <a:t>And I know you are itching to add this to the reducer...</a:t>
            </a:r>
          </a:p>
          <a:p>
            <a:endParaRPr lang="en-US" sz="2000" dirty="0"/>
          </a:p>
          <a:p>
            <a:r>
              <a:rPr lang="en-US" sz="2000" dirty="0"/>
              <a:t>But before you do – don’t forget: we need to add this to our </a:t>
            </a:r>
            <a:r>
              <a:rPr lang="en-US" sz="2000" dirty="0" err="1"/>
              <a:t>createDataContext</a:t>
            </a:r>
            <a:r>
              <a:rPr lang="en-US" sz="2000" dirty="0"/>
              <a:t> function.</a:t>
            </a:r>
          </a:p>
          <a:p>
            <a:r>
              <a:rPr lang="en-US" sz="2000" dirty="0"/>
              <a:t>This is what will ultimately add this function to our Provider, which will make it accessible throughout our whole application.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00FBE-8DD1-4886-A95A-95B36752A3D5}"/>
              </a:ext>
            </a:extLst>
          </p:cNvPr>
          <p:cNvSpPr txBox="1"/>
          <p:nvPr/>
        </p:nvSpPr>
        <p:spPr>
          <a:xfrm>
            <a:off x="6663159" y="2497615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805D9-F71D-4C5D-8266-3B4FCAC0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" y="927583"/>
            <a:ext cx="11563944" cy="1530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1B8399-0029-422F-893F-FA37DDE8A841}"/>
                  </a:ext>
                </a:extLst>
              </p14:cNvPr>
              <p14:cNvContentPartPr/>
              <p14:nvPr/>
            </p14:nvContentPartPr>
            <p14:xfrm>
              <a:off x="9230778" y="1475175"/>
              <a:ext cx="2198520" cy="21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1B8399-0029-422F-893F-FA37DDE8A8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2778" y="1457535"/>
                <a:ext cx="2234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E3E679-78F8-4937-B325-7DB5CBBC9D61}"/>
                  </a:ext>
                </a:extLst>
              </p14:cNvPr>
              <p14:cNvContentPartPr/>
              <p14:nvPr/>
            </p14:nvContentPartPr>
            <p14:xfrm>
              <a:off x="5144778" y="4704735"/>
              <a:ext cx="4606200" cy="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E3E679-78F8-4937-B325-7DB5CBBC9D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6778" y="4687095"/>
                <a:ext cx="464184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417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33" y="1957664"/>
            <a:ext cx="3559909" cy="425774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so, then, back in </a:t>
            </a:r>
            <a:r>
              <a:rPr lang="en-US" sz="2000" dirty="0" err="1"/>
              <a:t>EditScreen</a:t>
            </a:r>
            <a:r>
              <a:rPr lang="en-US" sz="2000" dirty="0"/>
              <a:t>…</a:t>
            </a:r>
          </a:p>
          <a:p>
            <a:r>
              <a:rPr lang="en-US" sz="2000" dirty="0"/>
              <a:t>When we use the </a:t>
            </a:r>
            <a:r>
              <a:rPr lang="en-US" sz="2000" dirty="0" err="1"/>
              <a:t>useContext</a:t>
            </a:r>
            <a:r>
              <a:rPr lang="en-US" sz="2000" dirty="0"/>
              <a:t> hook, we’ll make sure to also grab this new action function we made…</a:t>
            </a:r>
          </a:p>
          <a:p>
            <a:r>
              <a:rPr lang="en-US" sz="2000" dirty="0"/>
              <a:t>And then in the </a:t>
            </a:r>
            <a:r>
              <a:rPr lang="en-US" sz="2000" dirty="0" err="1"/>
              <a:t>onSubmit</a:t>
            </a:r>
            <a:r>
              <a:rPr lang="en-US" sz="2000" dirty="0"/>
              <a:t> prop, we’ll call that function!</a:t>
            </a:r>
          </a:p>
          <a:p>
            <a:pPr lvl="1"/>
            <a:r>
              <a:rPr lang="en-US" sz="1800" dirty="0"/>
              <a:t>Passing in the appropriate values!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00FBE-8DD1-4886-A95A-95B36752A3D5}"/>
              </a:ext>
            </a:extLst>
          </p:cNvPr>
          <p:cNvSpPr txBox="1"/>
          <p:nvPr/>
        </p:nvSpPr>
        <p:spPr>
          <a:xfrm>
            <a:off x="9180652" y="352660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EFC28-690D-4067-9114-32FC67CC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79" y="640"/>
            <a:ext cx="7544188" cy="36069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50A387-0C7B-4A7D-85A2-8EAED86B4989}"/>
                  </a:ext>
                </a:extLst>
              </p14:cNvPr>
              <p14:cNvContentPartPr/>
              <p14:nvPr/>
            </p14:nvContentPartPr>
            <p14:xfrm>
              <a:off x="8292978" y="2828055"/>
              <a:ext cx="2899080" cy="6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50A387-0C7B-4A7D-85A2-8EAED86B4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5338" y="2810415"/>
                <a:ext cx="2934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B56C4C-7226-415E-9C91-F95DA74B8DF6}"/>
                  </a:ext>
                </a:extLst>
              </p14:cNvPr>
              <p14:cNvContentPartPr/>
              <p14:nvPr/>
            </p14:nvContentPartPr>
            <p14:xfrm>
              <a:off x="6527898" y="1139655"/>
              <a:ext cx="877680" cy="3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B56C4C-7226-415E-9C91-F95DA74B8D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898" y="1122015"/>
                <a:ext cx="91332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008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3559909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And so the final thing now is to add a new case for our reducer.</a:t>
            </a:r>
          </a:p>
          <a:p>
            <a:endParaRPr lang="en-US" sz="2000" dirty="0"/>
          </a:p>
          <a:p>
            <a:r>
              <a:rPr lang="en-US" sz="2000" dirty="0"/>
              <a:t>And when we fill it in, we’re going to learn about a new JavaScript function.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16B13-940E-40D1-8AB3-DF5E6651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28" y="597994"/>
            <a:ext cx="5829600" cy="4330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983882" y="4928917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CFB983-BCEE-40E9-B7FD-5BF2F5AA3D8A}"/>
                  </a:ext>
                </a:extLst>
              </p14:cNvPr>
              <p14:cNvContentPartPr/>
              <p14:nvPr/>
            </p14:nvContentPartPr>
            <p14:xfrm>
              <a:off x="6873858" y="3408375"/>
              <a:ext cx="2695680" cy="573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CFB983-BCEE-40E9-B7FD-5BF2F5AA3D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5858" y="3390735"/>
                <a:ext cx="2731320" cy="6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218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That new function is called “map”</a:t>
            </a:r>
          </a:p>
          <a:p>
            <a:endParaRPr lang="en-US" sz="2000" dirty="0"/>
          </a:p>
          <a:p>
            <a:r>
              <a:rPr lang="en-US" sz="2000" dirty="0"/>
              <a:t>Like “filter” and “find”, it is a function associated with Arrays.</a:t>
            </a:r>
          </a:p>
          <a:p>
            <a:endParaRPr lang="en-US" sz="2000" dirty="0"/>
          </a:p>
          <a:p>
            <a:r>
              <a:rPr lang="en-US" sz="2000" dirty="0"/>
              <a:t>Like filter: it ultimately creates a new array.</a:t>
            </a:r>
          </a:p>
          <a:p>
            <a:endParaRPr lang="en-US" sz="2000" dirty="0"/>
          </a:p>
          <a:p>
            <a:r>
              <a:rPr lang="en-US" sz="2000" dirty="0"/>
              <a:t>The idea is that the new array is full of (possibly) altered versions of the original arrays elements.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659791" y="37804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894E-1DD1-4AE2-82D1-4683D075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70" y="1792779"/>
            <a:ext cx="5607338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6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As before, we provide it a function that will be called on each element of the array.</a:t>
            </a:r>
          </a:p>
          <a:p>
            <a:pPr lvl="1"/>
            <a:r>
              <a:rPr lang="en-US" sz="1800" dirty="0"/>
              <a:t>We reference the current element using that ‘</a:t>
            </a:r>
            <a:r>
              <a:rPr lang="en-US" sz="1800" dirty="0" err="1"/>
              <a:t>blogPost</a:t>
            </a:r>
            <a:r>
              <a:rPr lang="en-US" sz="1800" dirty="0"/>
              <a:t>’ parameter here.</a:t>
            </a:r>
          </a:p>
          <a:p>
            <a:endParaRPr lang="en-US" sz="2000" dirty="0"/>
          </a:p>
          <a:p>
            <a:r>
              <a:rPr lang="en-US" sz="2000" dirty="0"/>
              <a:t>And that function should return  how we want that element to be changed.</a:t>
            </a:r>
          </a:p>
          <a:p>
            <a:endParaRPr lang="en-US" sz="2000" dirty="0"/>
          </a:p>
          <a:p>
            <a:r>
              <a:rPr lang="en-US" sz="2000" dirty="0"/>
              <a:t>That new version is that added to the new array we’re constructing.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659791" y="37804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894E-1DD1-4AE2-82D1-4683D075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70" y="1792779"/>
            <a:ext cx="5607338" cy="1987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935148-A05F-45EC-9B97-2B7C78142965}"/>
                  </a:ext>
                </a:extLst>
              </p14:cNvPr>
              <p14:cNvContentPartPr/>
              <p14:nvPr/>
            </p14:nvContentPartPr>
            <p14:xfrm>
              <a:off x="9175338" y="2198775"/>
              <a:ext cx="405720" cy="4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935148-A05F-45EC-9B97-2B7C781429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7338" y="2181135"/>
                <a:ext cx="441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051FAB-F6B8-4457-8BE1-DEA1DB0CBF8F}"/>
                  </a:ext>
                </a:extLst>
              </p14:cNvPr>
              <p14:cNvContentPartPr/>
              <p14:nvPr/>
            </p14:nvContentPartPr>
            <p14:xfrm>
              <a:off x="2390058" y="3821295"/>
              <a:ext cx="717840" cy="2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051FAB-F6B8-4457-8BE1-DEA1DB0CBF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2418" y="3803655"/>
                <a:ext cx="75348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9278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/>
          </a:bodyPr>
          <a:lstStyle/>
          <a:p>
            <a:r>
              <a:rPr lang="en-US" sz="2000" dirty="0"/>
              <a:t>In THIS situation, for each element, we’ll check if its id matches the id of the post we are editing.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659791" y="37804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894E-1DD1-4AE2-82D1-4683D075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70" y="1792779"/>
            <a:ext cx="5607338" cy="1987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BAEEE0-62EA-4F13-B02C-4650B4DEEC16}"/>
                  </a:ext>
                </a:extLst>
              </p14:cNvPr>
              <p14:cNvContentPartPr/>
              <p14:nvPr/>
            </p14:nvContentPartPr>
            <p14:xfrm>
              <a:off x="8310258" y="2429895"/>
              <a:ext cx="2681280" cy="54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BAEEE0-62EA-4F13-B02C-4650B4DEEC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2618" y="2411895"/>
                <a:ext cx="27169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F0EF4C-4E53-446F-BD75-4ADB7AB16AA5}"/>
                  </a:ext>
                </a:extLst>
              </p14:cNvPr>
              <p14:cNvContentPartPr/>
              <p14:nvPr/>
            </p14:nvContentPartPr>
            <p14:xfrm>
              <a:off x="2083338" y="3182655"/>
              <a:ext cx="139680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F0EF4C-4E53-446F-BD75-4ADB7AB16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5338" y="3165015"/>
                <a:ext cx="1432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8756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/>
          </a:bodyPr>
          <a:lstStyle/>
          <a:p>
            <a:r>
              <a:rPr lang="en-US" sz="2000" dirty="0"/>
              <a:t>If it DOES match, then what we return is </a:t>
            </a:r>
            <a:r>
              <a:rPr lang="en-US" sz="2000" dirty="0" err="1"/>
              <a:t>action.payload</a:t>
            </a:r>
            <a:endParaRPr lang="en-US" sz="2000" dirty="0"/>
          </a:p>
          <a:p>
            <a:pPr lvl="1"/>
            <a:r>
              <a:rPr lang="en-US" sz="1600" dirty="0"/>
              <a:t>Which in this situation, is an object with the correct id and the edited title and content</a:t>
            </a:r>
          </a:p>
          <a:p>
            <a:pPr lvl="2"/>
            <a:r>
              <a:rPr lang="en-US" sz="1500" dirty="0"/>
              <a:t> i.e., it *is* the edited blog post.</a:t>
            </a:r>
          </a:p>
          <a:p>
            <a:endParaRPr lang="en-US" sz="1800" dirty="0"/>
          </a:p>
          <a:p>
            <a:r>
              <a:rPr lang="en-US" sz="1800" dirty="0"/>
              <a:t>If it DOESN’T match, than we return </a:t>
            </a:r>
            <a:r>
              <a:rPr lang="en-US" sz="1800" dirty="0" err="1"/>
              <a:t>blogPost</a:t>
            </a:r>
            <a:endParaRPr lang="en-US" sz="1800" dirty="0"/>
          </a:p>
          <a:p>
            <a:pPr lvl="1"/>
            <a:r>
              <a:rPr lang="en-US" sz="1600" dirty="0"/>
              <a:t>i.e., we do not alter the element at all.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659791" y="37804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894E-1DD1-4AE2-82D1-4683D075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70" y="1792779"/>
            <a:ext cx="5607338" cy="1987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763447-F54A-435F-BC95-7740EDC7289E}"/>
                  </a:ext>
                </a:extLst>
              </p14:cNvPr>
              <p14:cNvContentPartPr/>
              <p14:nvPr/>
            </p14:nvContentPartPr>
            <p14:xfrm>
              <a:off x="8461098" y="3414135"/>
              <a:ext cx="100944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763447-F54A-435F-BC95-7740EDC728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3098" y="3396135"/>
                <a:ext cx="1045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641555-4EA6-4255-9AE2-7B43AA481868}"/>
                  </a:ext>
                </a:extLst>
              </p14:cNvPr>
              <p14:cNvContentPartPr/>
              <p14:nvPr/>
            </p14:nvContentPartPr>
            <p14:xfrm>
              <a:off x="902538" y="4901655"/>
              <a:ext cx="94428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641555-4EA6-4255-9AE2-7B43AA4818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538" y="4884015"/>
                <a:ext cx="979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B74095-442F-4E42-80BB-65E12A097B90}"/>
                  </a:ext>
                </a:extLst>
              </p14:cNvPr>
              <p14:cNvContentPartPr/>
              <p14:nvPr/>
            </p14:nvContentPartPr>
            <p14:xfrm>
              <a:off x="8310258" y="2679015"/>
              <a:ext cx="16052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B74095-442F-4E42-80BB-65E12A097B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1618" y="2670375"/>
                <a:ext cx="1622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EF8A06-504D-4E49-A73C-D650E4709C14}"/>
                  </a:ext>
                </a:extLst>
              </p14:cNvPr>
              <p14:cNvContentPartPr/>
              <p14:nvPr/>
            </p14:nvContentPartPr>
            <p14:xfrm>
              <a:off x="1985058" y="2783415"/>
              <a:ext cx="175212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EF8A06-504D-4E49-A73C-D650E4709C1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6058" y="2774775"/>
                <a:ext cx="17697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6703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At the end of the day, we are returning a new list that will have all of the old blog posts…</a:t>
            </a:r>
          </a:p>
          <a:p>
            <a:endParaRPr lang="en-US" sz="2000" dirty="0"/>
          </a:p>
          <a:p>
            <a:r>
              <a:rPr lang="en-US" sz="2000" dirty="0"/>
              <a:t>EXCEPT the blog post that we edited, instead of it being its original form, will instead be a blog post with this new content.</a:t>
            </a:r>
          </a:p>
          <a:p>
            <a:endParaRPr lang="en-US" sz="2000" dirty="0"/>
          </a:p>
          <a:p>
            <a:r>
              <a:rPr lang="en-US" sz="2000" dirty="0"/>
              <a:t>i.e., we edited the one blog post, and ONLY that blog post.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B9B00-D4FD-4019-BBE3-F6A431743C32}"/>
              </a:ext>
            </a:extLst>
          </p:cNvPr>
          <p:cNvSpPr txBox="1"/>
          <p:nvPr/>
        </p:nvSpPr>
        <p:spPr>
          <a:xfrm>
            <a:off x="8659791" y="378043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894E-1DD1-4AE2-82D1-4683D075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70" y="1792779"/>
            <a:ext cx="5607338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765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And that’s that!</a:t>
            </a:r>
          </a:p>
          <a:p>
            <a:endParaRPr lang="en-US" sz="2000" dirty="0"/>
          </a:p>
          <a:p>
            <a:r>
              <a:rPr lang="en-US" sz="2000" dirty="0"/>
              <a:t>You’ll need to take more word for it, but I edited that title!</a:t>
            </a:r>
          </a:p>
          <a:p>
            <a:endParaRPr lang="en-US" sz="2000" dirty="0"/>
          </a:p>
          <a:p>
            <a:r>
              <a:rPr lang="en-US" sz="2000" dirty="0"/>
              <a:t>Pretty darn cool!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3A418-EADF-44A7-8576-426CD145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56" y="0"/>
            <a:ext cx="3914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26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2" y="2015736"/>
            <a:ext cx="4839370" cy="4257741"/>
          </a:xfrm>
        </p:spPr>
        <p:txBody>
          <a:bodyPr>
            <a:normAutofit/>
          </a:bodyPr>
          <a:lstStyle/>
          <a:p>
            <a:r>
              <a:rPr lang="en-US" sz="2000" dirty="0"/>
              <a:t>However, just like when creating a post at first, it doesn’t automatically navigate us to a new screen when we click “save” on the edit page.</a:t>
            </a:r>
          </a:p>
          <a:p>
            <a:endParaRPr lang="en-US" sz="2000" dirty="0"/>
          </a:p>
          <a:p>
            <a:r>
              <a:rPr lang="en-US" sz="2000" dirty="0"/>
              <a:t>Let’s address that too!</a:t>
            </a:r>
          </a:p>
          <a:p>
            <a:endParaRPr lang="en-US" sz="2000" dirty="0"/>
          </a:p>
          <a:p>
            <a:r>
              <a:rPr lang="en-US" sz="2000" dirty="0"/>
              <a:t>Using, once again, a new technique!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3A418-EADF-44A7-8576-426CD145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56" y="0"/>
            <a:ext cx="3914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944" y="1858237"/>
            <a:ext cx="3862874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Pushing the button is going to ultimately be sending data to the </a:t>
            </a:r>
            <a:r>
              <a:rPr lang="en-US" sz="2000" dirty="0" err="1"/>
              <a:t>BlogContext</a:t>
            </a:r>
            <a:r>
              <a:rPr lang="en-US" sz="2000" dirty="0"/>
              <a:t> provider.</a:t>
            </a:r>
          </a:p>
          <a:p>
            <a:pPr lvl="1"/>
            <a:r>
              <a:rPr lang="en-US" sz="1800" dirty="0"/>
              <a:t>Right? Pushing the button adds a new blog post. </a:t>
            </a:r>
          </a:p>
          <a:p>
            <a:pPr lvl="2"/>
            <a:r>
              <a:rPr lang="en-US" sz="1700" dirty="0"/>
              <a:t>That’s new data.</a:t>
            </a:r>
          </a:p>
          <a:p>
            <a:pPr lvl="2"/>
            <a:r>
              <a:rPr lang="en-US" sz="1700" dirty="0"/>
              <a:t>And all blog post data lives in the provider.</a:t>
            </a:r>
          </a:p>
          <a:p>
            <a:pPr marL="548640" lvl="2" indent="0">
              <a:buNone/>
            </a:pPr>
            <a:endParaRPr lang="en-US" sz="1700" dirty="0"/>
          </a:p>
          <a:p>
            <a:r>
              <a:rPr lang="en-US" sz="2000" dirty="0"/>
              <a:t>Do you remember how we get access to the provider?</a:t>
            </a:r>
          </a:p>
          <a:p>
            <a:pPr lvl="1"/>
            <a:r>
              <a:rPr lang="en-US" sz="1400" dirty="0"/>
              <a:t>Hint: We’re already importing the Context object.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23047" y="31874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5E398-4F01-43AE-BDAC-849E7681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98" y="80818"/>
            <a:ext cx="7045302" cy="30848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FBABF7-D739-4C35-8928-766E04299A78}"/>
                  </a:ext>
                </a:extLst>
              </p14:cNvPr>
              <p14:cNvContentPartPr/>
              <p14:nvPr/>
            </p14:nvContentPartPr>
            <p14:xfrm>
              <a:off x="1298743" y="5669057"/>
              <a:ext cx="120780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FBABF7-D739-4C35-8928-766E04299A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743" y="5651057"/>
                <a:ext cx="1243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CF3DB1-BFBE-46FE-A569-B61D04C54C95}"/>
                  </a:ext>
                </a:extLst>
              </p14:cNvPr>
              <p14:cNvContentPartPr/>
              <p14:nvPr/>
            </p14:nvContentPartPr>
            <p14:xfrm>
              <a:off x="5687863" y="755417"/>
              <a:ext cx="2817000" cy="45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CF3DB1-BFBE-46FE-A569-B61D04C54C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0223" y="737417"/>
                <a:ext cx="285264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9046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1" y="2015736"/>
            <a:ext cx="9374121" cy="4257741"/>
          </a:xfrm>
        </p:spPr>
        <p:txBody>
          <a:bodyPr>
            <a:normAutofit/>
          </a:bodyPr>
          <a:lstStyle/>
          <a:p>
            <a:r>
              <a:rPr lang="en-US" sz="2000" dirty="0"/>
              <a:t>We’ve been using </a:t>
            </a:r>
            <a:r>
              <a:rPr lang="en-US" sz="2000" dirty="0" err="1"/>
              <a:t>props.navigation.navigate</a:t>
            </a:r>
            <a:r>
              <a:rPr lang="en-US" sz="2000" dirty="0"/>
              <a:t>(ROUTE_NAME) to go to a specific page.</a:t>
            </a:r>
          </a:p>
          <a:p>
            <a:endParaRPr lang="en-US" sz="2000" dirty="0"/>
          </a:p>
          <a:p>
            <a:r>
              <a:rPr lang="en-US" sz="2000" dirty="0"/>
              <a:t>But remember: this is a Stack navigator!</a:t>
            </a:r>
          </a:p>
          <a:p>
            <a:endParaRPr lang="en-US" sz="2000" dirty="0"/>
          </a:p>
          <a:p>
            <a:r>
              <a:rPr lang="en-US" sz="2000" dirty="0"/>
              <a:t>It stores the pages we’ve visited already in a stack data structure!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7682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91" y="2015736"/>
            <a:ext cx="9374121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As such, there is another function we can use instead of navigate: pop()</a:t>
            </a:r>
          </a:p>
          <a:p>
            <a:endParaRPr lang="en-US" sz="2000" dirty="0"/>
          </a:p>
          <a:p>
            <a:r>
              <a:rPr lang="en-US" sz="2000" dirty="0"/>
              <a:t>Just like popping the top item off of a stack…</a:t>
            </a:r>
          </a:p>
          <a:p>
            <a:endParaRPr lang="en-US" sz="2000" dirty="0"/>
          </a:p>
          <a:p>
            <a:r>
              <a:rPr lang="en-US" sz="2000" dirty="0"/>
              <a:t>This pops the current screen off the top of the stack!</a:t>
            </a:r>
          </a:p>
          <a:p>
            <a:endParaRPr lang="en-US" sz="2000" dirty="0"/>
          </a:p>
          <a:p>
            <a:r>
              <a:rPr lang="en-US" sz="2000" dirty="0"/>
              <a:t>Essentially, taking us back to the previous screen.</a:t>
            </a:r>
          </a:p>
        </p:txBody>
      </p:sp>
    </p:spTree>
    <p:extLst>
      <p:ext uri="{BB962C8B-B14F-4D97-AF65-F5344CB8AC3E}">
        <p14:creationId xmlns:p14="http://schemas.microsoft.com/office/powerpoint/2010/main" val="527820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26" y="2646556"/>
            <a:ext cx="9374121" cy="4257741"/>
          </a:xfrm>
        </p:spPr>
        <p:txBody>
          <a:bodyPr>
            <a:normAutofit/>
          </a:bodyPr>
          <a:lstStyle/>
          <a:p>
            <a:r>
              <a:rPr lang="en-US" sz="2000" dirty="0"/>
              <a:t>So, this is making use of it in </a:t>
            </a:r>
            <a:r>
              <a:rPr lang="en-US" sz="2000" dirty="0" err="1"/>
              <a:t>BlogPostForm</a:t>
            </a:r>
            <a:r>
              <a:rPr lang="en-US" sz="2000" dirty="0"/>
              <a:t>!</a:t>
            </a:r>
          </a:p>
          <a:p>
            <a:r>
              <a:rPr lang="en-US" sz="2000" dirty="0"/>
              <a:t>We’ve just added a new, fourth argument to </a:t>
            </a:r>
            <a:r>
              <a:rPr lang="en-US" sz="2000" dirty="0" err="1"/>
              <a:t>onSubmit</a:t>
            </a:r>
            <a:r>
              <a:rPr lang="en-US" sz="2000" dirty="0"/>
              <a:t>()</a:t>
            </a:r>
          </a:p>
          <a:p>
            <a:pPr lvl="1"/>
            <a:r>
              <a:rPr lang="en-US" sz="1800" dirty="0"/>
              <a:t>The callback function – what we want to have happen when our work is complete.</a:t>
            </a:r>
          </a:p>
          <a:p>
            <a:pPr lvl="1"/>
            <a:r>
              <a:rPr lang="en-US" sz="1800" dirty="0"/>
              <a:t>In this case: we’ll call that new pop() function, i.e., go back to the previous screen.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9AA5E-9D42-47D3-8E9F-410F3EB0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1" y="675817"/>
            <a:ext cx="10598695" cy="1339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DD64A-F529-451E-976B-0FBF9A9027F1}"/>
              </a:ext>
            </a:extLst>
          </p:cNvPr>
          <p:cNvSpPr txBox="1"/>
          <p:nvPr/>
        </p:nvSpPr>
        <p:spPr>
          <a:xfrm>
            <a:off x="8762222" y="1975269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</p:spTree>
    <p:extLst>
      <p:ext uri="{BB962C8B-B14F-4D97-AF65-F5344CB8AC3E}">
        <p14:creationId xmlns:p14="http://schemas.microsoft.com/office/powerpoint/2010/main" val="20203403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2658163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And then inside of our </a:t>
            </a:r>
            <a:r>
              <a:rPr lang="en-US" sz="2000" dirty="0" err="1"/>
              <a:t>editBlogPost</a:t>
            </a:r>
            <a:r>
              <a:rPr lang="en-US" sz="2000" dirty="0"/>
              <a:t> action…</a:t>
            </a:r>
          </a:p>
          <a:p>
            <a:r>
              <a:rPr lang="en-US" sz="2000" dirty="0"/>
              <a:t>we just need to tell it to now expect a fourth argument…</a:t>
            </a:r>
          </a:p>
          <a:p>
            <a:r>
              <a:rPr lang="en-US" sz="2000" dirty="0"/>
              <a:t>And then to invoke it after our dispatch is complete!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DD64A-F529-451E-976B-0FBF9A9027F1}"/>
              </a:ext>
            </a:extLst>
          </p:cNvPr>
          <p:cNvSpPr txBox="1"/>
          <p:nvPr/>
        </p:nvSpPr>
        <p:spPr>
          <a:xfrm>
            <a:off x="8218212" y="4363986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0472B-0D83-4C57-9890-DAE43B94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3" y="-48859"/>
            <a:ext cx="8884107" cy="4235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CAE26D-F05A-456A-BBCE-7681D2940D30}"/>
                  </a:ext>
                </a:extLst>
              </p14:cNvPr>
              <p14:cNvContentPartPr/>
              <p14:nvPr/>
            </p14:nvContentPartPr>
            <p14:xfrm>
              <a:off x="919818" y="4147733"/>
              <a:ext cx="1429920" cy="2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CAE26D-F05A-456A-BBCE-7681D2940D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178" y="4130093"/>
                <a:ext cx="14655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02585E-84EE-4E09-AC16-EFF83D6A17E7}"/>
                  </a:ext>
                </a:extLst>
              </p14:cNvPr>
              <p14:cNvContentPartPr/>
              <p14:nvPr/>
            </p14:nvContentPartPr>
            <p14:xfrm>
              <a:off x="6753618" y="3245573"/>
              <a:ext cx="502560" cy="1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02585E-84EE-4E09-AC16-EFF83D6A17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5618" y="3227573"/>
                <a:ext cx="538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2F059-F309-44AD-B51A-DEEE26045D6B}"/>
                  </a:ext>
                </a:extLst>
              </p14:cNvPr>
              <p14:cNvContentPartPr/>
              <p14:nvPr/>
            </p14:nvContentPartPr>
            <p14:xfrm>
              <a:off x="2274138" y="4641293"/>
              <a:ext cx="562320" cy="18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2F059-F309-44AD-B51A-DEEE26045D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5498" y="4632293"/>
                <a:ext cx="579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4AAC5E-54DE-48BC-94FE-994D7287F9BB}"/>
                  </a:ext>
                </a:extLst>
              </p14:cNvPr>
              <p14:cNvContentPartPr/>
              <p14:nvPr/>
            </p14:nvContentPartPr>
            <p14:xfrm>
              <a:off x="1024218" y="5009933"/>
              <a:ext cx="1371600" cy="42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4AAC5E-54DE-48BC-94FE-994D7287F9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218" y="5001293"/>
                <a:ext cx="1389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E76950-BF5A-4390-8BA6-F70FB4F2E184}"/>
                  </a:ext>
                </a:extLst>
              </p14:cNvPr>
              <p14:cNvContentPartPr/>
              <p14:nvPr/>
            </p14:nvContentPartPr>
            <p14:xfrm>
              <a:off x="4595058" y="3749573"/>
              <a:ext cx="930240" cy="24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E76950-BF5A-4390-8BA6-F70FB4F2E1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86058" y="3740933"/>
                <a:ext cx="94788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4063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2658163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AND… there you have it!</a:t>
            </a:r>
          </a:p>
          <a:p>
            <a:endParaRPr lang="en-US" sz="2000" dirty="0"/>
          </a:p>
          <a:p>
            <a:r>
              <a:rPr lang="en-US" sz="2000" dirty="0"/>
              <a:t>That was it, that was the last step!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DD64A-F529-451E-976B-0FBF9A9027F1}"/>
              </a:ext>
            </a:extLst>
          </p:cNvPr>
          <p:cNvSpPr txBox="1"/>
          <p:nvPr/>
        </p:nvSpPr>
        <p:spPr>
          <a:xfrm>
            <a:off x="8218212" y="4363986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0472B-0D83-4C57-9890-DAE43B94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893" y="-48859"/>
            <a:ext cx="8884107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85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4767222" cy="4257741"/>
          </a:xfrm>
        </p:spPr>
        <p:txBody>
          <a:bodyPr>
            <a:normAutofit/>
          </a:bodyPr>
          <a:lstStyle/>
          <a:p>
            <a:r>
              <a:rPr lang="en-US" sz="2000" dirty="0"/>
              <a:t>We have the ability to create new blog posts!</a:t>
            </a:r>
          </a:p>
          <a:p>
            <a:endParaRPr lang="en-US" sz="2000" dirty="0"/>
          </a:p>
          <a:p>
            <a:r>
              <a:rPr lang="en-US" sz="2000" dirty="0"/>
              <a:t>And when we do, we are nicely taken back to the Index page!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E2361-6417-4080-AC63-2A447E4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17" y="0"/>
            <a:ext cx="450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1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4767222" cy="4257741"/>
          </a:xfrm>
        </p:spPr>
        <p:txBody>
          <a:bodyPr>
            <a:normAutofit/>
          </a:bodyPr>
          <a:lstStyle/>
          <a:p>
            <a:r>
              <a:rPr lang="en-US" sz="2000" dirty="0"/>
              <a:t>We can then read our blog posts!</a:t>
            </a:r>
          </a:p>
          <a:p>
            <a:endParaRPr lang="en-US" sz="2000" dirty="0"/>
          </a:p>
          <a:p>
            <a:r>
              <a:rPr lang="en-US" sz="2000" dirty="0"/>
              <a:t>They have titles and content!</a:t>
            </a:r>
          </a:p>
          <a:p>
            <a:endParaRPr lang="en-US" sz="2000" dirty="0"/>
          </a:p>
          <a:p>
            <a:r>
              <a:rPr lang="en-US" sz="2000" dirty="0"/>
              <a:t>Yes, formatting would be nice, but hey, we weren’t focusing on that so much here!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759DF-C017-4F52-8BD1-BF58977D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27" y="3813"/>
            <a:ext cx="392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55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4767222" cy="4257741"/>
          </a:xfrm>
        </p:spPr>
        <p:txBody>
          <a:bodyPr>
            <a:normAutofit/>
          </a:bodyPr>
          <a:lstStyle/>
          <a:p>
            <a:r>
              <a:rPr lang="en-US" sz="2000" dirty="0"/>
              <a:t>When we go to the edit screen, it populates the fields for us automatically!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6C454-CB0D-4C0D-AC13-52EA69C3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71" y="0"/>
            <a:ext cx="389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91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4767222" cy="4257741"/>
          </a:xfrm>
        </p:spPr>
        <p:txBody>
          <a:bodyPr>
            <a:normAutofit/>
          </a:bodyPr>
          <a:lstStyle/>
          <a:p>
            <a:r>
              <a:rPr lang="en-US" sz="2000" dirty="0"/>
              <a:t>And then when we save our edits, it nicely takes us back to the ‘show’ screen!</a:t>
            </a:r>
          </a:p>
          <a:p>
            <a:endParaRPr lang="en-US" sz="2000" dirty="0"/>
          </a:p>
          <a:p>
            <a:r>
              <a:rPr lang="en-US" sz="2000" dirty="0"/>
              <a:t>Where we can see our changes reflected!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96A5A-A825-4AF6-A904-C3457E7A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92" y="-69448"/>
            <a:ext cx="3936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786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" y="1792102"/>
            <a:ext cx="4767222" cy="4257741"/>
          </a:xfrm>
        </p:spPr>
        <p:txBody>
          <a:bodyPr>
            <a:normAutofit/>
          </a:bodyPr>
          <a:lstStyle/>
          <a:p>
            <a:r>
              <a:rPr lang="en-US" sz="2000" dirty="0"/>
              <a:t>However, if we close the app and start it up again…</a:t>
            </a:r>
          </a:p>
          <a:p>
            <a:endParaRPr lang="en-US" sz="2000" dirty="0"/>
          </a:p>
          <a:p>
            <a:r>
              <a:rPr lang="en-US" sz="2000" dirty="0"/>
              <a:t>We go back to nothing. </a:t>
            </a:r>
          </a:p>
          <a:p>
            <a:endParaRPr lang="en-US" sz="2000" dirty="0"/>
          </a:p>
          <a:p>
            <a:r>
              <a:rPr lang="en-US" sz="2000" dirty="0"/>
              <a:t>We lose all of our beautiful blog posts.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786CC-37FC-4C87-9CD2-699FC8ED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87" y="-19336"/>
            <a:ext cx="384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7"/>
            <a:ext cx="433618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use the </a:t>
            </a:r>
            <a:r>
              <a:rPr lang="en-US" sz="2000" dirty="0" err="1"/>
              <a:t>useContext</a:t>
            </a:r>
            <a:r>
              <a:rPr lang="en-US" sz="2000" dirty="0"/>
              <a:t>() hook.</a:t>
            </a:r>
          </a:p>
          <a:p>
            <a:pPr lvl="1"/>
            <a:r>
              <a:rPr lang="en-US" sz="1800" dirty="0"/>
              <a:t>We pass in a Context object.</a:t>
            </a:r>
          </a:p>
          <a:p>
            <a:pPr lvl="1"/>
            <a:r>
              <a:rPr lang="en-US" sz="1800" dirty="0"/>
              <a:t>And we get back the values stored in it’s Provider’s “value” prop.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10435" y="3472293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1653-0A88-485B-AB90-A15F9056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30" y="0"/>
            <a:ext cx="7386670" cy="3548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61E852-177E-4670-8AA2-355F0A061137}"/>
                  </a:ext>
                </a:extLst>
              </p14:cNvPr>
              <p14:cNvContentPartPr/>
              <p14:nvPr/>
            </p14:nvContentPartPr>
            <p14:xfrm>
              <a:off x="5475208" y="1636477"/>
              <a:ext cx="3714840" cy="443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61E852-177E-4670-8AA2-355F0A0611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7208" y="1618477"/>
                <a:ext cx="3750480" cy="4791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F219733-E445-4C83-9240-A640AE0C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52" y="5593645"/>
            <a:ext cx="11573864" cy="408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1498FD-666A-44CF-B7A2-0A14B6795E28}"/>
              </a:ext>
            </a:extLst>
          </p:cNvPr>
          <p:cNvSpPr txBox="1"/>
          <p:nvPr/>
        </p:nvSpPr>
        <p:spPr>
          <a:xfrm>
            <a:off x="5124143" y="6030740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A95220-8A97-4338-AC9B-22CD6FDA93A7}"/>
                  </a:ext>
                </a:extLst>
              </p14:cNvPr>
              <p14:cNvContentPartPr/>
              <p14:nvPr/>
            </p14:nvContentPartPr>
            <p14:xfrm>
              <a:off x="2089089" y="2505855"/>
              <a:ext cx="110988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A95220-8A97-4338-AC9B-22CD6FDA9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0089" y="2496855"/>
                <a:ext cx="112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D1B059-FC2F-40A0-9EE2-5005A85476F5}"/>
                  </a:ext>
                </a:extLst>
              </p14:cNvPr>
              <p14:cNvContentPartPr/>
              <p14:nvPr/>
            </p14:nvContentPartPr>
            <p14:xfrm>
              <a:off x="7864929" y="1885935"/>
              <a:ext cx="785880" cy="18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D1B059-FC2F-40A0-9EE2-5005A85476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5929" y="1877295"/>
                <a:ext cx="80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0DDD78-9583-46AC-A775-4E0573AE96CC}"/>
                  </a:ext>
                </a:extLst>
              </p14:cNvPr>
              <p14:cNvContentPartPr/>
              <p14:nvPr/>
            </p14:nvContentPartPr>
            <p14:xfrm>
              <a:off x="2071449" y="3165375"/>
              <a:ext cx="1794960" cy="12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0DDD78-9583-46AC-A775-4E0573AE96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3809" y="3147375"/>
                <a:ext cx="1830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0E6AC8-B5FC-4A59-9ADF-3A7B5CD25DDB}"/>
                  </a:ext>
                </a:extLst>
              </p14:cNvPr>
              <p14:cNvContentPartPr/>
              <p14:nvPr/>
            </p14:nvContentPartPr>
            <p14:xfrm>
              <a:off x="6777009" y="5912175"/>
              <a:ext cx="4658040" cy="182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0E6AC8-B5FC-4A59-9ADF-3A7B5CD25D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9009" y="5894175"/>
                <a:ext cx="469368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6D44630-11F5-4ED8-B892-6A73D4215153}"/>
              </a:ext>
            </a:extLst>
          </p:cNvPr>
          <p:cNvSpPr/>
          <p:nvPr/>
        </p:nvSpPr>
        <p:spPr>
          <a:xfrm>
            <a:off x="7891516" y="1715929"/>
            <a:ext cx="766907" cy="144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52592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Finishing Touches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29" y="1792102"/>
            <a:ext cx="6289293" cy="4257741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SO!</a:t>
            </a:r>
          </a:p>
          <a:p>
            <a:endParaRPr lang="en-US" sz="2000" dirty="0"/>
          </a:p>
          <a:p>
            <a:r>
              <a:rPr lang="en-US" sz="2000" dirty="0"/>
              <a:t>That’s what we will tackle next!</a:t>
            </a:r>
          </a:p>
          <a:p>
            <a:endParaRPr lang="en-US" sz="2000" dirty="0"/>
          </a:p>
          <a:p>
            <a:r>
              <a:rPr lang="en-US" sz="2000" dirty="0"/>
              <a:t>Next time, we’ll see how we can create a simple little data server to hold our data!</a:t>
            </a:r>
          </a:p>
          <a:p>
            <a:endParaRPr lang="en-US" sz="2000" dirty="0"/>
          </a:p>
          <a:p>
            <a:r>
              <a:rPr lang="en-US" sz="2000" dirty="0"/>
              <a:t>And then our app can read from it! So that work we do in one session persists into the next!</a:t>
            </a:r>
          </a:p>
          <a:p>
            <a:endParaRPr lang="en-US" sz="2000" dirty="0"/>
          </a:p>
          <a:p>
            <a:r>
              <a:rPr lang="en-US" sz="2000" dirty="0"/>
              <a:t>It’ll be great!</a:t>
            </a:r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786CC-37FC-4C87-9CD2-699FC8ED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587" y="-19336"/>
            <a:ext cx="384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7"/>
            <a:ext cx="433618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For what we have set up right now…</a:t>
            </a:r>
          </a:p>
          <a:p>
            <a:endParaRPr lang="en-US" sz="2000" dirty="0"/>
          </a:p>
          <a:p>
            <a:r>
              <a:rPr lang="en-US" sz="2000" dirty="0"/>
              <a:t>That’s going to be all of our helper functions.</a:t>
            </a:r>
          </a:p>
          <a:p>
            <a:pPr lvl="1"/>
            <a:r>
              <a:rPr lang="en-US" sz="1800" dirty="0"/>
              <a:t>e.g., </a:t>
            </a:r>
            <a:r>
              <a:rPr lang="en-US" sz="1800" dirty="0" err="1"/>
              <a:t>addBlogPost</a:t>
            </a:r>
            <a:r>
              <a:rPr lang="en-US" sz="1800" dirty="0"/>
              <a:t> and </a:t>
            </a:r>
            <a:r>
              <a:rPr lang="en-US" sz="1800" dirty="0" err="1"/>
              <a:t>deleteBlogPost</a:t>
            </a:r>
            <a:r>
              <a:rPr lang="en-US" sz="1800" dirty="0"/>
              <a:t>.</a:t>
            </a:r>
          </a:p>
          <a:p>
            <a:r>
              <a:rPr lang="en-US" sz="1800" dirty="0"/>
              <a:t>It will also be “state” variable that is the list of blog posts.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10435" y="3472293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1653-0A88-485B-AB90-A15F9056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30" y="0"/>
            <a:ext cx="7386670" cy="3548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19733-E445-4C83-9240-A640AE0C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" y="5593645"/>
            <a:ext cx="11573864" cy="408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1498FD-666A-44CF-B7A2-0A14B6795E28}"/>
              </a:ext>
            </a:extLst>
          </p:cNvPr>
          <p:cNvSpPr txBox="1"/>
          <p:nvPr/>
        </p:nvSpPr>
        <p:spPr>
          <a:xfrm>
            <a:off x="5124143" y="6030740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246ED3-0C26-4884-9F3B-D49CE4AF75D8}"/>
                  </a:ext>
                </a:extLst>
              </p14:cNvPr>
              <p14:cNvContentPartPr/>
              <p14:nvPr/>
            </p14:nvContentPartPr>
            <p14:xfrm>
              <a:off x="2048409" y="3466335"/>
              <a:ext cx="118080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246ED3-0C26-4884-9F3B-D49CE4AF7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0769" y="3448695"/>
                <a:ext cx="121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F817B-BB6B-41C9-9EF3-9C4A3E2EA47F}"/>
                  </a:ext>
                </a:extLst>
              </p14:cNvPr>
              <p14:cNvContentPartPr/>
              <p14:nvPr/>
            </p14:nvContentPartPr>
            <p14:xfrm>
              <a:off x="757449" y="3784575"/>
              <a:ext cx="1368720" cy="29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F817B-BB6B-41C9-9EF3-9C4A3E2EA4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449" y="3766935"/>
                <a:ext cx="1404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3A2303-03C1-4F9D-B0D1-470C4EAC91FE}"/>
                  </a:ext>
                </a:extLst>
              </p14:cNvPr>
              <p14:cNvContentPartPr/>
              <p14:nvPr/>
            </p14:nvContentPartPr>
            <p14:xfrm>
              <a:off x="6672609" y="5890575"/>
              <a:ext cx="4879440" cy="5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3A2303-03C1-4F9D-B0D1-470C4EAC91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4609" y="5872575"/>
                <a:ext cx="4915080" cy="8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5D01A1E-94AD-49C3-A7E1-BF79D2F950DE}"/>
              </a:ext>
            </a:extLst>
          </p:cNvPr>
          <p:cNvSpPr/>
          <p:nvPr/>
        </p:nvSpPr>
        <p:spPr>
          <a:xfrm>
            <a:off x="7891516" y="1715929"/>
            <a:ext cx="766907" cy="144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1890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7"/>
            <a:ext cx="433618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could access *all* of those things if we wanted.</a:t>
            </a:r>
          </a:p>
          <a:p>
            <a:r>
              <a:rPr lang="en-US" sz="2000" dirty="0"/>
              <a:t>But since this screen is only going to be concerned with adding a blog post…</a:t>
            </a:r>
          </a:p>
          <a:p>
            <a:r>
              <a:rPr lang="en-US" sz="2000" dirty="0"/>
              <a:t>We can get away with only </a:t>
            </a:r>
            <a:r>
              <a:rPr lang="en-US" sz="2000" dirty="0" err="1"/>
              <a:t>destructuring</a:t>
            </a:r>
            <a:r>
              <a:rPr lang="en-US" sz="2000" dirty="0"/>
              <a:t> </a:t>
            </a:r>
            <a:r>
              <a:rPr lang="en-US" sz="2000" dirty="0" err="1"/>
              <a:t>addBlogPost</a:t>
            </a:r>
            <a:r>
              <a:rPr lang="en-US" sz="2000" dirty="0"/>
              <a:t>.</a:t>
            </a:r>
            <a:endParaRPr lang="en-US" sz="1800" dirty="0"/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10435" y="3472293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1653-0A88-485B-AB90-A15F9056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30" y="0"/>
            <a:ext cx="7386670" cy="3548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19733-E445-4C83-9240-A640AE0C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" y="5593645"/>
            <a:ext cx="11573864" cy="408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1498FD-666A-44CF-B7A2-0A14B6795E28}"/>
              </a:ext>
            </a:extLst>
          </p:cNvPr>
          <p:cNvSpPr txBox="1"/>
          <p:nvPr/>
        </p:nvSpPr>
        <p:spPr>
          <a:xfrm>
            <a:off x="5124143" y="6030740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9D5B6B-B2B7-44D1-B612-CB71EAE26966}"/>
                  </a:ext>
                </a:extLst>
              </p14:cNvPr>
              <p14:cNvContentPartPr/>
              <p14:nvPr/>
            </p14:nvContentPartPr>
            <p14:xfrm>
              <a:off x="2389689" y="4640655"/>
              <a:ext cx="1524960" cy="24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9D5B6B-B2B7-44D1-B612-CB71EAE269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2049" y="4623015"/>
                <a:ext cx="1560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E2EB53-2617-4ADD-BB10-64E13A3272B5}"/>
                  </a:ext>
                </a:extLst>
              </p14:cNvPr>
              <p14:cNvContentPartPr/>
              <p14:nvPr/>
            </p14:nvContentPartPr>
            <p14:xfrm>
              <a:off x="6117129" y="1898175"/>
              <a:ext cx="7027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E2EB53-2617-4ADD-BB10-64E13A3272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9129" y="1880175"/>
                <a:ext cx="73836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240EBB1-D573-4E7A-8A82-B5448492018B}"/>
              </a:ext>
            </a:extLst>
          </p:cNvPr>
          <p:cNvSpPr/>
          <p:nvPr/>
        </p:nvSpPr>
        <p:spPr>
          <a:xfrm>
            <a:off x="7891516" y="1715929"/>
            <a:ext cx="766907" cy="144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4735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7"/>
            <a:ext cx="433618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That’s the new part that we are still just learning about!</a:t>
            </a:r>
          </a:p>
          <a:p>
            <a:endParaRPr lang="en-US" sz="2000" dirty="0"/>
          </a:p>
          <a:p>
            <a:r>
              <a:rPr lang="en-US" sz="2000" dirty="0"/>
              <a:t>Now that we have it, how do we make it so that pushing a button adds a blog post?</a:t>
            </a:r>
            <a:endParaRPr lang="en-US" sz="1800" dirty="0"/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910435" y="3472293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E1653-0A88-485B-AB90-A15F9056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30" y="0"/>
            <a:ext cx="7386670" cy="35487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D3896D-3546-49F9-B824-3529C37B96CE}"/>
              </a:ext>
            </a:extLst>
          </p:cNvPr>
          <p:cNvSpPr/>
          <p:nvPr/>
        </p:nvSpPr>
        <p:spPr>
          <a:xfrm>
            <a:off x="7891516" y="1715929"/>
            <a:ext cx="766907" cy="144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5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34855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251520" cy="4500349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We give the button the </a:t>
            </a:r>
            <a:r>
              <a:rPr lang="en-US" sz="2000" dirty="0" err="1"/>
              <a:t>onPress</a:t>
            </a:r>
            <a:r>
              <a:rPr lang="en-US" sz="2000" dirty="0"/>
              <a:t> event!</a:t>
            </a:r>
          </a:p>
          <a:p>
            <a:endParaRPr lang="en-US" sz="2000" dirty="0"/>
          </a:p>
          <a:p>
            <a:r>
              <a:rPr lang="en-US" sz="2000" dirty="0"/>
              <a:t>Where clicking it invokes the function we got from the provider!</a:t>
            </a:r>
          </a:p>
          <a:p>
            <a:endParaRPr lang="en-US" sz="2000" dirty="0"/>
          </a:p>
          <a:p>
            <a:r>
              <a:rPr lang="en-US" sz="2000" dirty="0"/>
              <a:t>And we pass in the title and content.</a:t>
            </a:r>
          </a:p>
          <a:p>
            <a:pPr lvl="1"/>
            <a:r>
              <a:rPr lang="en-US" sz="1600" dirty="0"/>
              <a:t>Which themselves are simply whatever the user typed into the search boxes.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164464" y="4573296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2D3B-0BFE-4667-9736-ED925546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41" y="642594"/>
            <a:ext cx="8219759" cy="3930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E16366-5A97-4E73-AECB-CC81F663FCFA}"/>
                  </a:ext>
                </a:extLst>
              </p14:cNvPr>
              <p14:cNvContentPartPr/>
              <p14:nvPr/>
            </p14:nvContentPartPr>
            <p14:xfrm>
              <a:off x="7287890" y="3838457"/>
              <a:ext cx="4034160" cy="601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E16366-5A97-4E73-AECB-CC81F663FC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890" y="3820817"/>
                <a:ext cx="4069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DB3587-31CE-447F-AA62-7B659205086F}"/>
                  </a:ext>
                </a:extLst>
              </p14:cNvPr>
              <p14:cNvContentPartPr/>
              <p14:nvPr/>
            </p14:nvContentPartPr>
            <p14:xfrm>
              <a:off x="724730" y="2482697"/>
              <a:ext cx="1870920" cy="46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DB3587-31CE-447F-AA62-7B65920508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090" y="2464697"/>
                <a:ext cx="190656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30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25152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Now here’s the thing…</a:t>
            </a:r>
          </a:p>
          <a:p>
            <a:endParaRPr lang="en-US" sz="2000" dirty="0"/>
          </a:p>
          <a:p>
            <a:r>
              <a:rPr lang="en-US" sz="2000" dirty="0"/>
              <a:t>We can now type stuff in and push the button…</a:t>
            </a:r>
          </a:p>
          <a:p>
            <a:endParaRPr lang="en-US" sz="2000" dirty="0"/>
          </a:p>
          <a:p>
            <a:r>
              <a:rPr lang="en-US" sz="2000" dirty="0"/>
              <a:t>And it DOES in fact update our list of blog posts!</a:t>
            </a:r>
            <a:endParaRPr lang="en-US" sz="1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B1A51-2495-4A43-9412-6EE9EDB7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63" y="340533"/>
            <a:ext cx="3429265" cy="602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4478F-8F59-4371-94A3-E284CA61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27" y="0"/>
            <a:ext cx="397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2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Working with the Create Screen</a:t>
            </a:r>
          </a:p>
          <a:p>
            <a:r>
              <a:rPr lang="en-US" sz="2200" dirty="0"/>
              <a:t>Working with the Edit Screen</a:t>
            </a:r>
          </a:p>
          <a:p>
            <a:r>
              <a:rPr lang="en-US" sz="2200" dirty="0"/>
              <a:t>Extracting Out Form Logic</a:t>
            </a:r>
          </a:p>
          <a:p>
            <a:r>
              <a:rPr lang="en-US" sz="2200" dirty="0"/>
              <a:t>Finishing Touches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540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251520" cy="450034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thing is, that it doesn’t take us back to the list automatically.</a:t>
            </a:r>
          </a:p>
          <a:p>
            <a:r>
              <a:rPr lang="en-US" sz="2000" dirty="0"/>
              <a:t>You have to click the arrow to go back.</a:t>
            </a:r>
          </a:p>
          <a:p>
            <a:r>
              <a:rPr lang="en-US" sz="2000" dirty="0"/>
              <a:t>And it might be hard to envision that being a problem…</a:t>
            </a:r>
          </a:p>
          <a:p>
            <a:r>
              <a:rPr lang="en-US" sz="2000" dirty="0"/>
              <a:t>But trust me, when you click the “Add Blog Post” button, you want *some* confirmation that it worked.</a:t>
            </a:r>
          </a:p>
          <a:p>
            <a:pPr lvl="1"/>
            <a:r>
              <a:rPr lang="en-US" sz="1400" dirty="0"/>
              <a:t>And navigating back to the list is reasonable/expected!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B1A51-2495-4A43-9412-6EE9EDB7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63" y="340533"/>
            <a:ext cx="3429265" cy="602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4478F-8F59-4371-94A3-E284CA61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27" y="0"/>
            <a:ext cx="397670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0589BE-1F97-42C1-A989-217F1CA91BA7}"/>
                  </a:ext>
                </a:extLst>
              </p14:cNvPr>
              <p14:cNvContentPartPr/>
              <p14:nvPr/>
            </p14:nvContentPartPr>
            <p14:xfrm>
              <a:off x="3807050" y="869177"/>
              <a:ext cx="621360" cy="39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0589BE-1F97-42C1-A989-217F1CA91B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9050" y="851177"/>
                <a:ext cx="65700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88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439925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We’ve dealt with navigation many times!</a:t>
            </a:r>
          </a:p>
          <a:p>
            <a:r>
              <a:rPr lang="en-US" sz="2000" dirty="0"/>
              <a:t>There are easy ways to do it…</a:t>
            </a:r>
          </a:p>
          <a:p>
            <a:r>
              <a:rPr lang="en-US" sz="2000" dirty="0"/>
              <a:t>But there’s also a slightly more complicated way.</a:t>
            </a:r>
          </a:p>
          <a:p>
            <a:endParaRPr lang="en-US" sz="2000" dirty="0"/>
          </a:p>
          <a:p>
            <a:r>
              <a:rPr lang="en-US" sz="2000" dirty="0"/>
              <a:t>Let’s see the easy way real quick…</a:t>
            </a:r>
          </a:p>
          <a:p>
            <a:r>
              <a:rPr lang="en-US" sz="2000" dirty="0"/>
              <a:t>Then let’s do it the more complicated way!</a:t>
            </a:r>
            <a:endParaRPr lang="en-US" sz="1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13D5C-35F0-476B-828D-44386E88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11" y="340533"/>
            <a:ext cx="3429265" cy="60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9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47231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We’ve done the easy way lots.</a:t>
            </a:r>
          </a:p>
          <a:p>
            <a:pPr lvl="1"/>
            <a:endParaRPr lang="en-US" sz="1800" dirty="0"/>
          </a:p>
          <a:p>
            <a:r>
              <a:rPr lang="en-US" sz="2000" dirty="0"/>
              <a:t>We make sure we are receiving the navigation object through props.</a:t>
            </a:r>
          </a:p>
          <a:p>
            <a:endParaRPr lang="en-US" sz="2000" dirty="0"/>
          </a:p>
          <a:p>
            <a:r>
              <a:rPr lang="en-US" sz="2000" dirty="0"/>
              <a:t>And then in </a:t>
            </a:r>
            <a:r>
              <a:rPr lang="en-US" sz="2000" dirty="0" err="1"/>
              <a:t>onPress</a:t>
            </a:r>
            <a:r>
              <a:rPr lang="en-US" sz="2000" dirty="0"/>
              <a:t>, we use its navigate function to navigate to Index after adding the blog post.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B879-63DC-4366-A74C-F9719701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08" y="1"/>
            <a:ext cx="8300991" cy="441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102735" y="49691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5A9D20-5D97-447E-969F-EC37DF46DE51}"/>
                  </a:ext>
                </a:extLst>
              </p14:cNvPr>
              <p14:cNvContentPartPr/>
              <p14:nvPr/>
            </p14:nvContentPartPr>
            <p14:xfrm>
              <a:off x="6001570" y="1036323"/>
              <a:ext cx="552960" cy="27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5A9D20-5D97-447E-969F-EC37DF46DE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3570" y="1018323"/>
                <a:ext cx="5886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967E60-3065-402F-862B-C6FDB16672B9}"/>
                  </a:ext>
                </a:extLst>
              </p14:cNvPr>
              <p14:cNvContentPartPr/>
              <p14:nvPr/>
            </p14:nvContentPartPr>
            <p14:xfrm>
              <a:off x="714610" y="4082283"/>
              <a:ext cx="2964960" cy="47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967E60-3065-402F-862B-C6FDB16672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610" y="4064643"/>
                <a:ext cx="30006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5FFC44-46ED-4AC8-BA8A-37E6ADCA87F8}"/>
                  </a:ext>
                </a:extLst>
              </p14:cNvPr>
              <p14:cNvContentPartPr/>
              <p14:nvPr/>
            </p14:nvContentPartPr>
            <p14:xfrm>
              <a:off x="1203850" y="5402403"/>
              <a:ext cx="2437560" cy="73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5FFC44-46ED-4AC8-BA8A-37E6ADCA87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5210" y="5393763"/>
                <a:ext cx="2455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40CD29-D9C2-4179-AE9C-1714114B99D5}"/>
                  </a:ext>
                </a:extLst>
              </p14:cNvPr>
              <p14:cNvContentPartPr/>
              <p14:nvPr/>
            </p14:nvContentPartPr>
            <p14:xfrm>
              <a:off x="1049050" y="5749083"/>
              <a:ext cx="2199240" cy="7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40CD29-D9C2-4179-AE9C-1714114B99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0410" y="5740443"/>
                <a:ext cx="2216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F73C014-BDBF-4395-AE88-72532E1E96A8}"/>
                  </a:ext>
                </a:extLst>
              </p14:cNvPr>
              <p14:cNvContentPartPr/>
              <p14:nvPr/>
            </p14:nvContentPartPr>
            <p14:xfrm>
              <a:off x="5312170" y="3862683"/>
              <a:ext cx="2684160" cy="27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F73C014-BDBF-4395-AE88-72532E1E96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3170" y="3854043"/>
                <a:ext cx="27018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65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47231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this works! This would get the job done!</a:t>
            </a:r>
          </a:p>
          <a:p>
            <a:endParaRPr lang="en-US" sz="2000" dirty="0"/>
          </a:p>
          <a:p>
            <a:r>
              <a:rPr lang="en-US" sz="2000" dirty="0"/>
              <a:t>However, maybe not the best thing to do in this case…</a:t>
            </a:r>
          </a:p>
          <a:p>
            <a:endParaRPr lang="en-US" sz="2000" dirty="0"/>
          </a:p>
          <a:p>
            <a:r>
              <a:rPr lang="en-US" sz="2000" dirty="0"/>
              <a:t>Any thought as to why?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B879-63DC-4366-A74C-F9719701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08" y="1"/>
            <a:ext cx="8300991" cy="441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102735" y="49691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3ADC8D-DF28-4F94-88F5-CA33226050C0}"/>
                  </a:ext>
                </a:extLst>
              </p14:cNvPr>
              <p14:cNvContentPartPr/>
              <p14:nvPr/>
            </p14:nvContentPartPr>
            <p14:xfrm>
              <a:off x="5099623" y="3461537"/>
              <a:ext cx="326880" cy="47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3ADC8D-DF28-4F94-88F5-CA33226050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1623" y="3443897"/>
                <a:ext cx="3625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7F9909-6CA8-4136-8B90-5F2DDF90B606}"/>
                  </a:ext>
                </a:extLst>
              </p14:cNvPr>
              <p14:cNvContentPartPr/>
              <p14:nvPr/>
            </p14:nvContentPartPr>
            <p14:xfrm>
              <a:off x="1166263" y="2560097"/>
              <a:ext cx="1704240" cy="84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7F9909-6CA8-4136-8B90-5F2DDF90B6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8623" y="2542097"/>
                <a:ext cx="1739880" cy="1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150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472316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Here’s one reason…</a:t>
            </a:r>
          </a:p>
          <a:p>
            <a:r>
              <a:rPr lang="en-US" sz="2000" dirty="0"/>
              <a:t>Right now we navigate after </a:t>
            </a:r>
            <a:r>
              <a:rPr lang="en-US" sz="2000" dirty="0" err="1"/>
              <a:t>addBlogPost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addBlogPost</a:t>
            </a:r>
            <a:r>
              <a:rPr lang="en-US" sz="2000" dirty="0"/>
              <a:t> is pretty immediate! It runs pretty instantaneously.</a:t>
            </a:r>
          </a:p>
          <a:p>
            <a:r>
              <a:rPr lang="en-US" sz="2000" dirty="0"/>
              <a:t>So when we navigate back to the index, everything will be reflected.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B879-63DC-4366-A74C-F9719701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08" y="1"/>
            <a:ext cx="8300991" cy="441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102735" y="49691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82AE35-3A75-465C-BA42-D3E80E0CCE54}"/>
                  </a:ext>
                </a:extLst>
              </p14:cNvPr>
              <p14:cNvContentPartPr/>
              <p14:nvPr/>
            </p14:nvContentPartPr>
            <p14:xfrm>
              <a:off x="5372143" y="3865457"/>
              <a:ext cx="2590920" cy="10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82AE35-3A75-465C-BA42-D3E80E0CCE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4143" y="3847457"/>
                <a:ext cx="2626560" cy="1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29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92" y="1715056"/>
            <a:ext cx="3472316" cy="4500349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BUT!</a:t>
            </a:r>
          </a:p>
          <a:p>
            <a:endParaRPr lang="en-US" sz="2000" dirty="0"/>
          </a:p>
          <a:p>
            <a:r>
              <a:rPr lang="en-US" sz="2000" dirty="0"/>
              <a:t>If </a:t>
            </a:r>
            <a:r>
              <a:rPr lang="en-US" sz="2000" dirty="0" err="1"/>
              <a:t>addBlogPost</a:t>
            </a:r>
            <a:r>
              <a:rPr lang="en-US" sz="2000" dirty="0"/>
              <a:t>, instead of just adding to an internal list…</a:t>
            </a:r>
          </a:p>
          <a:p>
            <a:r>
              <a:rPr lang="en-US" sz="2000" dirty="0"/>
              <a:t>Was making a network request, or something else that could take some time…</a:t>
            </a:r>
          </a:p>
          <a:p>
            <a:r>
              <a:rPr lang="en-US" sz="2000" dirty="0"/>
              <a:t>Then we wouldn’t want to navigate back until it was finished with its work.</a:t>
            </a:r>
            <a:endParaRPr lang="en-US" sz="18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B879-63DC-4366-A74C-F9719701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08" y="1"/>
            <a:ext cx="8300991" cy="441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102735" y="49691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</p:spTree>
    <p:extLst>
      <p:ext uri="{BB962C8B-B14F-4D97-AF65-F5344CB8AC3E}">
        <p14:creationId xmlns:p14="http://schemas.microsoft.com/office/powerpoint/2010/main" val="38831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3689209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the problem:</a:t>
            </a:r>
          </a:p>
          <a:p>
            <a:pPr lvl="1"/>
            <a:r>
              <a:rPr lang="en-US" sz="1800" dirty="0"/>
              <a:t>We don’t want </a:t>
            </a:r>
            <a:r>
              <a:rPr lang="en-US" sz="1800" dirty="0" err="1"/>
              <a:t>props.navigation.navigate</a:t>
            </a:r>
            <a:r>
              <a:rPr lang="en-US" sz="1800" dirty="0"/>
              <a:t>() to happen until </a:t>
            </a:r>
            <a:r>
              <a:rPr lang="en-US" sz="1800" dirty="0" err="1"/>
              <a:t>addBlogPost</a:t>
            </a:r>
            <a:r>
              <a:rPr lang="en-US" sz="1800" dirty="0"/>
              <a:t> is for sure done.</a:t>
            </a:r>
          </a:p>
          <a:p>
            <a:pPr lvl="1"/>
            <a:endParaRPr lang="en-US" sz="1800" dirty="0"/>
          </a:p>
          <a:p>
            <a:r>
              <a:rPr lang="en-US" sz="2000" dirty="0"/>
              <a:t>The solution:</a:t>
            </a:r>
          </a:p>
          <a:p>
            <a:pPr lvl="1"/>
            <a:r>
              <a:rPr lang="en-US" sz="1600" dirty="0"/>
              <a:t>Set up </a:t>
            </a:r>
            <a:r>
              <a:rPr lang="en-US" sz="1600" dirty="0" err="1"/>
              <a:t>addBlogPost</a:t>
            </a:r>
            <a:r>
              <a:rPr lang="en-US" sz="1600" dirty="0"/>
              <a:t> with a “callback function”</a:t>
            </a:r>
          </a:p>
          <a:p>
            <a:pPr lvl="2"/>
            <a:r>
              <a:rPr lang="en-US" sz="1500" dirty="0"/>
              <a:t>i.e., a function it will call when it finishes its work!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B879-63DC-4366-A74C-F9719701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461" y="1"/>
            <a:ext cx="7868538" cy="4187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102735" y="496917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</p:spTree>
    <p:extLst>
      <p:ext uri="{BB962C8B-B14F-4D97-AF65-F5344CB8AC3E}">
        <p14:creationId xmlns:p14="http://schemas.microsoft.com/office/powerpoint/2010/main" val="411195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6" y="1715056"/>
            <a:ext cx="2263928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We’ll give it a callback function as a third argument.</a:t>
            </a:r>
          </a:p>
          <a:p>
            <a:endParaRPr lang="en-US" sz="2000" dirty="0"/>
          </a:p>
          <a:p>
            <a:r>
              <a:rPr lang="en-US" sz="2000" dirty="0"/>
              <a:t>Currently empty. Any thoughts as to what should go in here?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9008142" y="4307027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B6885-75FA-4D6F-B86E-21FD711F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23" y="0"/>
            <a:ext cx="9284177" cy="42483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321B7C-733A-4635-A88C-211A959B7471}"/>
                  </a:ext>
                </a:extLst>
              </p14:cNvPr>
              <p14:cNvContentPartPr/>
              <p14:nvPr/>
            </p14:nvContentPartPr>
            <p14:xfrm>
              <a:off x="6923743" y="3347777"/>
              <a:ext cx="804600" cy="6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321B7C-733A-4635-A88C-211A959B74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6103" y="3330137"/>
                <a:ext cx="840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CC7734-FC77-4C1C-AF08-E20A54DBDF7B}"/>
                  </a:ext>
                </a:extLst>
              </p14:cNvPr>
              <p14:cNvContentPartPr/>
              <p14:nvPr/>
            </p14:nvContentPartPr>
            <p14:xfrm>
              <a:off x="769183" y="2484137"/>
              <a:ext cx="1324080" cy="7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CC7734-FC77-4C1C-AF08-E20A54DBDF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183" y="2466497"/>
                <a:ext cx="1359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C6C612-660E-4B77-B3E9-ED6D156E3B71}"/>
                  </a:ext>
                </a:extLst>
              </p14:cNvPr>
              <p14:cNvContentPartPr/>
              <p14:nvPr/>
            </p14:nvContentPartPr>
            <p14:xfrm>
              <a:off x="769183" y="2875457"/>
              <a:ext cx="11415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C6C612-660E-4B77-B3E9-ED6D156E3B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183" y="2857457"/>
                <a:ext cx="11772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50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244050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Just our navigation line should do fine!</a:t>
            </a:r>
          </a:p>
          <a:p>
            <a:endParaRPr lang="en-US" sz="2000" dirty="0"/>
          </a:p>
          <a:p>
            <a:r>
              <a:rPr lang="en-US" sz="2000" dirty="0"/>
              <a:t>Though of course, now we have to modify </a:t>
            </a:r>
            <a:r>
              <a:rPr lang="en-US" sz="2000" dirty="0" err="1"/>
              <a:t>addBlogPost</a:t>
            </a:r>
            <a:r>
              <a:rPr lang="en-US" sz="2000" dirty="0"/>
              <a:t>() to accept this third argument.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8522564" y="4197566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194CD-0A5B-4153-B0DC-4F921932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74" y="0"/>
            <a:ext cx="9265126" cy="41975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6E9D53-99DD-49D8-9CB6-D3F499E41935}"/>
                  </a:ext>
                </a:extLst>
              </p14:cNvPr>
              <p14:cNvContentPartPr/>
              <p14:nvPr/>
            </p14:nvContentPartPr>
            <p14:xfrm>
              <a:off x="6860743" y="3347417"/>
              <a:ext cx="3789000" cy="52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6E9D53-99DD-49D8-9CB6-D3F499E419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3103" y="3329777"/>
                <a:ext cx="3824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251808-679F-4B84-94C8-CB760FCA6BAE}"/>
                  </a:ext>
                </a:extLst>
              </p14:cNvPr>
              <p14:cNvContentPartPr/>
              <p14:nvPr/>
            </p14:nvContentPartPr>
            <p14:xfrm>
              <a:off x="1008583" y="2485577"/>
              <a:ext cx="1163880" cy="5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251808-679F-4B84-94C8-CB760FCA6B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943" y="2467937"/>
                <a:ext cx="119952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67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2989142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So, back in </a:t>
            </a:r>
            <a:r>
              <a:rPr lang="en-US" sz="2000" dirty="0" err="1"/>
              <a:t>BlogContext</a:t>
            </a:r>
            <a:r>
              <a:rPr lang="en-US" sz="2000" dirty="0"/>
              <a:t>…</a:t>
            </a:r>
          </a:p>
          <a:p>
            <a:r>
              <a:rPr lang="en-US" sz="2000" dirty="0"/>
              <a:t>We can change its parameter list to expect a third argument easily enough.</a:t>
            </a:r>
          </a:p>
          <a:p>
            <a:pPr lvl="1"/>
            <a:r>
              <a:rPr lang="en-US" sz="1800" dirty="0"/>
              <a:t>I’ve done that for us already.</a:t>
            </a:r>
          </a:p>
          <a:p>
            <a:r>
              <a:rPr lang="en-US" sz="2000" dirty="0"/>
              <a:t>BUT – how to use it?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7709063" y="3214843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2340C-C73C-49EF-9CDA-465F4D7D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01" y="1843243"/>
            <a:ext cx="8598342" cy="1295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89D609-4F0C-4CBE-8A49-C7FF96FF96EF}"/>
                  </a:ext>
                </a:extLst>
              </p14:cNvPr>
              <p14:cNvContentPartPr/>
              <p14:nvPr/>
            </p14:nvContentPartPr>
            <p14:xfrm>
              <a:off x="6596143" y="2339417"/>
              <a:ext cx="700920" cy="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89D609-4F0C-4CBE-8A49-C7FF96FF96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8143" y="2321417"/>
                <a:ext cx="736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14:cNvPr>
              <p14:cNvContentPartPr/>
              <p14:nvPr/>
            </p14:nvContentPartPr>
            <p14:xfrm>
              <a:off x="11826583" y="4596617"/>
              <a:ext cx="39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8583" y="4578977"/>
                <a:ext cx="39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74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985970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We’re still working in Blog Town!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4A26F0-252E-4454-8B49-AA5B47158BB1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6ADF44-A76E-4D23-8F7F-CFA1B7C83510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0D3217-AE31-446D-B505-C08031D5F01E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59D2C8-B78B-47DF-8930-73F7BDAC5015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3AE984-5B6D-422D-8A0D-C223E2DED6EC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33B9C4-66B2-44CF-9324-C426AB440FD2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B299DD-C543-4B56-84CD-41F6D50994A3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9E40C8-E5D7-4084-979F-B6F798100799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0EFF62-0F95-4476-88E7-129173F774CC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53E2C9-E7B1-43BE-AEF6-7E88E2D5C6FF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EDC86F-89B4-4616-B2E5-E0363052202E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2E5549-F6C5-4D3A-914A-9A972E76AD95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E8329-8BEF-4B23-952B-A172F514D961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DF6058-1BA1-4884-B96D-0ABB9C9EEAC1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8" name="Graphic 17" descr="Pencil with solid fill">
              <a:extLst>
                <a:ext uri="{FF2B5EF4-FFF2-40B4-BE49-F238E27FC236}">
                  <a16:creationId xmlns:a16="http://schemas.microsoft.com/office/drawing/2014/main" id="{3EBB8074-72F9-4E9F-8C01-42461308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E8AC5D-6924-45EB-BCED-937AEC32388A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A3E143-62F9-48A2-9E75-F2E665C91B1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486CD4-5D0D-4FBA-A0AF-48B61DAB03FF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8AFB2C6B-888D-47EE-A76B-11C624D33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3AE00-F6EA-4F6E-9FFF-9029B36CD8A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C3779A7-8F23-49CA-BAAF-CBE3358FF3B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F001F33-6BEF-4FFE-B0A6-26AA2A10C9D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A8DD3E01-950E-44F5-81FA-9B6AF36DB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4FD9A2-1491-463D-8E24-08ABAD8809D8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E6CC80-529D-4F19-AA36-5AF1B7D5F967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DDFEFB-E291-437A-AE5A-182552062665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1" name="Graphic 50" descr="Garbage with solid fill">
                <a:extLst>
                  <a:ext uri="{FF2B5EF4-FFF2-40B4-BE49-F238E27FC236}">
                    <a16:creationId xmlns:a16="http://schemas.microsoft.com/office/drawing/2014/main" id="{FA06B2C4-8E2E-4DE6-8BD2-E83ECB89E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D31534-F90F-4FE8-BBB6-BB4C60048E94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213991-A330-4730-8793-2B2951A5CAD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7BD656-1863-4F82-9913-A824E743739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48" name="Graphic 47" descr="Garbage with solid fill">
                <a:extLst>
                  <a:ext uri="{FF2B5EF4-FFF2-40B4-BE49-F238E27FC236}">
                    <a16:creationId xmlns:a16="http://schemas.microsoft.com/office/drawing/2014/main" id="{E5247FC6-46A4-442F-B6F8-826C9761B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44141F-5DFF-41D2-8E5E-143D57D4B985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6D0516-1350-4991-87EC-5E470F1BF71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9C85ED-228A-4D5C-8C1A-31644CAD495B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4C47BB-80E4-4041-BE60-D61784252386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82CB18F-3771-469B-8B1F-EC6687FA53E8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BD1F54B-84FC-4D6C-998C-D279D7027945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AEB7E73-C994-4954-803A-719A1A47AFA4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702B834-047F-4F52-AAC9-B717463AFA0D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8040C43-466C-4E09-B160-BE3AF94076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F33A899-9F4B-4865-8168-D2BD415990AB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A3B1291-1DAA-4192-BE5A-36B7F4C4A98C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32A05C5-DEDA-4053-B931-514DF52077D6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2CBE84C-7F3E-45DD-89DB-E01794DA2F80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427D159-D37C-452C-8F57-CEE93F14199E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2BADDCA-DD83-4C8D-A694-E15A232E544E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7A6706B-7F58-4145-A7F6-C7D7C3DC075D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FD439FB-D473-4A30-85B0-CF4C60900385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EC7650-2DAB-4F5D-94ED-A24C40EC5D0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5F6DFD3-2FED-4DE2-929A-83DBF91BAFE1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01D416-2185-4522-8732-0B8FE5092E39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4ECEEA-94FE-4C3F-918E-F893067683F1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4950F4-2E43-4D34-83C2-2C7FC0519F33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0B21C4-9949-4A2B-A0D9-B19F4E6119D1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821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2944998" cy="450034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Well, we would just call it!</a:t>
            </a:r>
          </a:p>
          <a:p>
            <a:endParaRPr lang="en-US" sz="2000" dirty="0"/>
          </a:p>
          <a:p>
            <a:r>
              <a:rPr lang="en-US" sz="2000" dirty="0"/>
              <a:t>And again – for THIS application, this change doesn’t really make a difference.</a:t>
            </a:r>
          </a:p>
          <a:p>
            <a:endParaRPr lang="en-US" sz="2000" dirty="0"/>
          </a:p>
          <a:p>
            <a:r>
              <a:rPr lang="en-US" sz="2000" dirty="0"/>
              <a:t>BUT – imagine that instead of “dispatch” we were saving this data on a server somewhere.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7387446" y="2862960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14:cNvPr>
              <p14:cNvContentPartPr/>
              <p14:nvPr/>
            </p14:nvContentPartPr>
            <p14:xfrm>
              <a:off x="11826583" y="4596617"/>
              <a:ext cx="39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8583" y="4578617"/>
                <a:ext cx="396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5F9C875-4A38-4A0F-89AA-9D4F5CEC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198" y="1491360"/>
            <a:ext cx="8369730" cy="1378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67BF5D-CE1E-4F2F-A6AB-6C70AEE65C94}"/>
                  </a:ext>
                </a:extLst>
              </p14:cNvPr>
              <p14:cNvContentPartPr/>
              <p14:nvPr/>
            </p14:nvContentPartPr>
            <p14:xfrm>
              <a:off x="4792183" y="2358137"/>
              <a:ext cx="687600" cy="70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67BF5D-CE1E-4F2F-A6AB-6C70AEE65C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4543" y="2340137"/>
                <a:ext cx="723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928BF1-DE5B-4299-800E-568B20A274E6}"/>
                  </a:ext>
                </a:extLst>
              </p14:cNvPr>
              <p14:cNvContentPartPr/>
              <p14:nvPr/>
            </p14:nvContentPartPr>
            <p14:xfrm>
              <a:off x="649303" y="2307737"/>
              <a:ext cx="630360" cy="3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928BF1-DE5B-4299-800E-568B20A274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1663" y="2289737"/>
                <a:ext cx="66600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892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2944998" cy="4500349"/>
          </a:xfrm>
        </p:spPr>
        <p:txBody>
          <a:bodyPr>
            <a:normAutofit/>
          </a:bodyPr>
          <a:lstStyle/>
          <a:p>
            <a:r>
              <a:rPr lang="en-US" sz="2000" dirty="0"/>
              <a:t>It might look like this!</a:t>
            </a:r>
          </a:p>
          <a:p>
            <a:pPr lvl="1"/>
            <a:r>
              <a:rPr lang="en-US" sz="1300" dirty="0"/>
              <a:t>We make our function async</a:t>
            </a:r>
          </a:p>
          <a:p>
            <a:pPr lvl="1"/>
            <a:r>
              <a:rPr lang="en-US" sz="1300" dirty="0"/>
              <a:t>We have an await when we make our network request, where we save the content or whatever…</a:t>
            </a:r>
          </a:p>
          <a:p>
            <a:pPr lvl="1"/>
            <a:r>
              <a:rPr lang="en-US" sz="1300" dirty="0"/>
              <a:t>And THEN we call the callback (here, navigate back to the index list), ONLY AFTER the network request was successful.</a:t>
            </a:r>
          </a:p>
          <a:p>
            <a:r>
              <a:rPr lang="en-US" sz="1500" dirty="0"/>
              <a:t>Again: not what we need for *this* app, but something we can work towards moving forward!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7853192" y="3059668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14:cNvPr>
              <p14:cNvContentPartPr/>
              <p14:nvPr/>
            </p14:nvContentPartPr>
            <p14:xfrm>
              <a:off x="11826583" y="4596617"/>
              <a:ext cx="39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8E550C-434E-4880-8D2F-702A5667AE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8583" y="4578617"/>
                <a:ext cx="396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AD9348-0879-42F4-9782-20C177C1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42" y="335171"/>
            <a:ext cx="8903158" cy="2762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4BD20C-4E29-44D2-A934-1E2118A5C64E}"/>
                  </a:ext>
                </a:extLst>
              </p14:cNvPr>
              <p14:cNvContentPartPr/>
              <p14:nvPr/>
            </p14:nvContentPartPr>
            <p14:xfrm>
              <a:off x="2068287" y="2755577"/>
              <a:ext cx="9435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4BD20C-4E29-44D2-A934-1E2118A5C6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0287" y="2737577"/>
                <a:ext cx="979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5FEDBA-EA66-4D0A-9E99-844D795E684B}"/>
                  </a:ext>
                </a:extLst>
              </p14:cNvPr>
              <p14:cNvContentPartPr/>
              <p14:nvPr/>
            </p14:nvContentPartPr>
            <p14:xfrm>
              <a:off x="4877696" y="814108"/>
              <a:ext cx="371880" cy="12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5FEDBA-EA66-4D0A-9E99-844D795E68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9696" y="796108"/>
                <a:ext cx="4075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D183A7-7B6C-4512-B568-B951E7BB392A}"/>
                  </a:ext>
                </a:extLst>
              </p14:cNvPr>
              <p14:cNvContentPartPr/>
              <p14:nvPr/>
            </p14:nvContentPartPr>
            <p14:xfrm>
              <a:off x="1686687" y="3026657"/>
              <a:ext cx="1114920" cy="20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D183A7-7B6C-4512-B568-B951E7BB39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8687" y="3008657"/>
                <a:ext cx="1150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1245E7-19E7-4779-A740-8744DBC384D3}"/>
                  </a:ext>
                </a:extLst>
              </p14:cNvPr>
              <p14:cNvContentPartPr/>
              <p14:nvPr/>
            </p14:nvContentPartPr>
            <p14:xfrm>
              <a:off x="4959776" y="1243228"/>
              <a:ext cx="1148400" cy="45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1245E7-19E7-4779-A740-8744DBC384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2136" y="1225228"/>
                <a:ext cx="1184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2480944-2B47-4146-B543-03BB4385CF07}"/>
                  </a:ext>
                </a:extLst>
              </p14:cNvPr>
              <p14:cNvContentPartPr/>
              <p14:nvPr/>
            </p14:nvContentPartPr>
            <p14:xfrm>
              <a:off x="1342887" y="3852857"/>
              <a:ext cx="1248120" cy="7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2480944-2B47-4146-B543-03BB4385CF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3887" y="3843857"/>
                <a:ext cx="12657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66BECE-740B-487D-8B6A-EF988151A43E}"/>
                  </a:ext>
                </a:extLst>
              </p14:cNvPr>
              <p14:cNvContentPartPr/>
              <p14:nvPr/>
            </p14:nvContentPartPr>
            <p14:xfrm>
              <a:off x="4991096" y="1721668"/>
              <a:ext cx="920880" cy="21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66BECE-740B-487D-8B6A-EF988151A4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82456" y="1712668"/>
                <a:ext cx="93852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86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715056"/>
            <a:ext cx="2944998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But again, that’s not something we actually need for right now.</a:t>
            </a:r>
          </a:p>
          <a:p>
            <a:endParaRPr lang="en-US" sz="2000" dirty="0"/>
          </a:p>
          <a:p>
            <a:r>
              <a:rPr lang="en-US" sz="2000" dirty="0"/>
              <a:t>This right here is very nice.</a:t>
            </a:r>
          </a:p>
          <a:p>
            <a:endParaRPr lang="en-US" sz="2000" dirty="0"/>
          </a:p>
          <a:p>
            <a:r>
              <a:rPr lang="en-US" sz="2000" dirty="0"/>
              <a:t>We’ll invoke callback (i.e., navigate) after our dispatch).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7853192" y="4338412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A3C04-4003-4081-B894-088A860C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098" y="2928640"/>
            <a:ext cx="8541189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26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2207173" cy="450034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Also, on the subject of adding blog posts…</a:t>
            </a:r>
          </a:p>
          <a:p>
            <a:endParaRPr lang="en-US" sz="2000" dirty="0"/>
          </a:p>
          <a:p>
            <a:r>
              <a:rPr lang="en-US" sz="2000" dirty="0"/>
              <a:t>This “Add Post” button is now vestigial.</a:t>
            </a:r>
          </a:p>
          <a:p>
            <a:endParaRPr lang="en-US" sz="2000" dirty="0"/>
          </a:p>
          <a:p>
            <a:r>
              <a:rPr lang="en-US" sz="2000" dirty="0"/>
              <a:t>We can get rid of that button in IndexScreen.js</a:t>
            </a:r>
            <a:endParaRPr lang="en-US" sz="15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8067799" y="4538875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1C179-9C6F-4F21-9069-AF45F03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73" y="1695160"/>
            <a:ext cx="2609590" cy="45003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F4203D-A1C4-4E99-A6DC-EC4FC12C1BFD}"/>
                  </a:ext>
                </a:extLst>
              </p14:cNvPr>
              <p14:cNvContentPartPr/>
              <p14:nvPr/>
            </p14:nvContentPartPr>
            <p14:xfrm>
              <a:off x="3081173" y="2145018"/>
              <a:ext cx="2328679" cy="49422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F4203D-A1C4-4E99-A6DC-EC4FC12C1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3174" y="2127020"/>
                <a:ext cx="2364317" cy="52985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364146A-6985-4CE3-A419-3163D3AE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959" y="1387366"/>
            <a:ext cx="6275353" cy="3145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14:cNvPr>
              <p14:cNvContentPartPr/>
              <p14:nvPr/>
            </p14:nvContentPartPr>
            <p14:xfrm>
              <a:off x="7092943" y="2086337"/>
              <a:ext cx="690480" cy="165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75303" y="2068697"/>
                <a:ext cx="726120" cy="2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42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252754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also can safely get rid of the line </a:t>
            </a:r>
            <a:r>
              <a:rPr lang="en-US" sz="2000" dirty="0" err="1"/>
              <a:t>destructuring</a:t>
            </a:r>
            <a:r>
              <a:rPr lang="en-US" sz="2000" dirty="0"/>
              <a:t> </a:t>
            </a:r>
            <a:r>
              <a:rPr lang="en-US" sz="2000" dirty="0" err="1"/>
              <a:t>addBlogPost</a:t>
            </a:r>
            <a:r>
              <a:rPr lang="en-US" sz="2000" dirty="0"/>
              <a:t>, since we’re not using it here anymore either.</a:t>
            </a:r>
          </a:p>
          <a:p>
            <a:pPr lvl="1"/>
            <a:r>
              <a:rPr lang="en-US" sz="1300" dirty="0"/>
              <a:t>We still need state and </a:t>
            </a:r>
            <a:r>
              <a:rPr lang="en-US" sz="1300" dirty="0" err="1"/>
              <a:t>deleteBlogPost</a:t>
            </a:r>
            <a:r>
              <a:rPr lang="en-US" sz="1300" dirty="0"/>
              <a:t> though!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8067799" y="4538875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1C179-9C6F-4F21-9069-AF45F03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73" y="1695160"/>
            <a:ext cx="2609590" cy="4500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4146A-6985-4CE3-A419-3163D3AE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9" y="1387366"/>
            <a:ext cx="6275353" cy="3145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14:cNvPr>
              <p14:cNvContentPartPr/>
              <p14:nvPr/>
            </p14:nvContentPartPr>
            <p14:xfrm>
              <a:off x="6653048" y="1567672"/>
              <a:ext cx="1357882" cy="299697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5034" y="1549661"/>
                <a:ext cx="1393549" cy="335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687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252754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also can safely get rid of the line </a:t>
            </a:r>
            <a:r>
              <a:rPr lang="en-US" sz="2000" dirty="0" err="1"/>
              <a:t>destructuring</a:t>
            </a:r>
            <a:r>
              <a:rPr lang="en-US" sz="2000" dirty="0"/>
              <a:t> </a:t>
            </a:r>
            <a:r>
              <a:rPr lang="en-US" sz="2000" dirty="0" err="1"/>
              <a:t>addBlogPost</a:t>
            </a:r>
            <a:r>
              <a:rPr lang="en-US" sz="2000" dirty="0"/>
              <a:t>, since we’re not using it here anymore either.</a:t>
            </a:r>
          </a:p>
          <a:p>
            <a:pPr lvl="1"/>
            <a:r>
              <a:rPr lang="en-US" sz="1300" dirty="0"/>
              <a:t>We still need state and </a:t>
            </a:r>
            <a:r>
              <a:rPr lang="en-US" sz="1300" dirty="0" err="1"/>
              <a:t>deleteBlogPost</a:t>
            </a:r>
            <a:r>
              <a:rPr lang="en-US" sz="1300" dirty="0"/>
              <a:t> though!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E8E04-D72D-4301-B9D1-D58603CB09A4}"/>
              </a:ext>
            </a:extLst>
          </p:cNvPr>
          <p:cNvSpPr txBox="1"/>
          <p:nvPr/>
        </p:nvSpPr>
        <p:spPr>
          <a:xfrm>
            <a:off x="8067799" y="4538875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IndexScreen.js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1C179-9C6F-4F21-9069-AF45F03B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73" y="1695160"/>
            <a:ext cx="2609590" cy="4500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4146A-6985-4CE3-A419-3163D3AE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9" y="1387366"/>
            <a:ext cx="6275353" cy="31454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14:cNvPr>
              <p14:cNvContentPartPr/>
              <p14:nvPr/>
            </p14:nvContentPartPr>
            <p14:xfrm>
              <a:off x="6653048" y="1567672"/>
              <a:ext cx="1357882" cy="299697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FAD5FD-0FC6-4AD3-B098-D7EA242953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5034" y="1549661"/>
                <a:ext cx="1393549" cy="335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81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OK, moving right along!</a:t>
            </a:r>
          </a:p>
          <a:p>
            <a:r>
              <a:rPr lang="en-US" sz="2000" dirty="0"/>
              <a:t>At this point, kind of the only screen that is left is the Edit screen!</a:t>
            </a:r>
            <a:endParaRPr lang="en-US" sz="13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951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Working with the Create Screen</a:t>
            </a:r>
          </a:p>
          <a:p>
            <a:r>
              <a:rPr lang="en-US" sz="2200" dirty="0"/>
              <a:t>Working with the Edit Screen</a:t>
            </a:r>
          </a:p>
          <a:p>
            <a:r>
              <a:rPr lang="en-US" sz="2200" dirty="0"/>
              <a:t>Extracting Out Form Logic</a:t>
            </a:r>
          </a:p>
          <a:p>
            <a:r>
              <a:rPr lang="en-US" sz="2200" dirty="0"/>
              <a:t>Finishing Touches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581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Here’s the game plan for the edit screen.</a:t>
            </a:r>
            <a:endParaRPr lang="en-US" sz="13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40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First: how do we get there?</a:t>
            </a:r>
          </a:p>
          <a:p>
            <a:r>
              <a:rPr lang="en-US" sz="2000" dirty="0"/>
              <a:t>We’ll get there by clicking on the “pencil” in the show screen</a:t>
            </a:r>
            <a:endParaRPr lang="en-US" sz="11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9068-5A1B-4FF6-83DD-9FA42A6D2D1F}"/>
              </a:ext>
            </a:extLst>
          </p:cNvPr>
          <p:cNvGrpSpPr/>
          <p:nvPr/>
        </p:nvGrpSpPr>
        <p:grpSpPr>
          <a:xfrm>
            <a:off x="5496489" y="2638335"/>
            <a:ext cx="4393800" cy="1477080"/>
            <a:chOff x="5496489" y="2638335"/>
            <a:chExt cx="4393800" cy="14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14:cNvPr>
                <p14:cNvContentPartPr/>
                <p14:nvPr/>
              </p14:nvContentPartPr>
              <p14:xfrm>
                <a:off x="5496489" y="3546615"/>
                <a:ext cx="673920" cy="56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8849" y="3528975"/>
                  <a:ext cx="7095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14:cNvPr>
                <p14:cNvContentPartPr/>
                <p14:nvPr/>
              </p14:nvContentPartPr>
              <p14:xfrm>
                <a:off x="6014889" y="2638335"/>
                <a:ext cx="3858480" cy="90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889" y="2620695"/>
                  <a:ext cx="389412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14:cNvPr>
                <p14:cNvContentPartPr/>
                <p14:nvPr/>
              </p14:nvContentPartPr>
              <p14:xfrm>
                <a:off x="8814969" y="3043695"/>
                <a:ext cx="1075320" cy="10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97329" y="3026055"/>
                  <a:ext cx="1110960" cy="14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074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1761" y="1985580"/>
            <a:ext cx="2407534" cy="3849624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We’re doing this with Providers and the Context system</a:t>
            </a:r>
          </a:p>
          <a:p>
            <a:endParaRPr lang="en-US" sz="2000" dirty="0"/>
          </a:p>
          <a:p>
            <a:r>
              <a:rPr lang="en-US" sz="2000" dirty="0"/>
              <a:t>Which makes it easy to store data in one central place</a:t>
            </a:r>
          </a:p>
          <a:p>
            <a:endParaRPr lang="en-US" sz="2000" dirty="0"/>
          </a:p>
          <a:p>
            <a:r>
              <a:rPr lang="en-US" sz="2000" dirty="0"/>
              <a:t>And then provide it to *any* component that needs it.</a:t>
            </a:r>
          </a:p>
          <a:p>
            <a:pPr lvl="1"/>
            <a:r>
              <a:rPr lang="en-US" sz="1800" dirty="0"/>
              <a:t>Regardless of how nested it is in our application.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0F61F0-8814-45E5-9714-353F771B7CAB}"/>
              </a:ext>
            </a:extLst>
          </p:cNvPr>
          <p:cNvGrpSpPr/>
          <p:nvPr/>
        </p:nvGrpSpPr>
        <p:grpSpPr>
          <a:xfrm>
            <a:off x="2187191" y="274440"/>
            <a:ext cx="9899178" cy="5839543"/>
            <a:chOff x="2187191" y="642594"/>
            <a:chExt cx="9899178" cy="583954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1102234-0EF5-47A3-B1C5-EF3411A9EE01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28F8580-6387-4518-9660-D9D172F13C7B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EFA5C35-AB8C-41B1-842A-A274CD4A9C6C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56B9338-7F0F-4AC5-BE34-A502B4678E6E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1307A76-B483-47A2-8FEB-1EDC1B7BFFF8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F9DF75C-471F-44D3-8836-EC66965A7F7E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64" name="Connector: Elbow 63">
                <a:extLst>
                  <a:ext uri="{FF2B5EF4-FFF2-40B4-BE49-F238E27FC236}">
                    <a16:creationId xmlns:a16="http://schemas.microsoft.com/office/drawing/2014/main" id="{A71F032E-DC9E-4170-A32C-BD11F52BBA14}"/>
                  </a:ext>
                </a:extLst>
              </p:cNvPr>
              <p:cNvCxnSpPr>
                <a:stCxn id="59" idx="2"/>
                <a:endCxn id="60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BF9CE11C-9080-4AA6-9316-F7AA1522730C}"/>
                  </a:ext>
                </a:extLst>
              </p:cNvPr>
              <p:cNvCxnSpPr>
                <a:cxnSpLocks/>
                <a:stCxn id="59" idx="2"/>
                <a:endCxn id="61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or: Elbow 65">
                <a:extLst>
                  <a:ext uri="{FF2B5EF4-FFF2-40B4-BE49-F238E27FC236}">
                    <a16:creationId xmlns:a16="http://schemas.microsoft.com/office/drawing/2014/main" id="{7BA7514F-D286-4335-8182-4F3FE869F316}"/>
                  </a:ext>
                </a:extLst>
              </p:cNvPr>
              <p:cNvCxnSpPr>
                <a:cxnSpLocks/>
                <a:stCxn id="59" idx="2"/>
                <a:endCxn id="62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or: Elbow 66">
                <a:extLst>
                  <a:ext uri="{FF2B5EF4-FFF2-40B4-BE49-F238E27FC236}">
                    <a16:creationId xmlns:a16="http://schemas.microsoft.com/office/drawing/2014/main" id="{4EF3CC23-5AB3-4B46-AE4C-A00CE42B06C9}"/>
                  </a:ext>
                </a:extLst>
              </p:cNvPr>
              <p:cNvCxnSpPr>
                <a:cxnSpLocks/>
                <a:stCxn id="59" idx="2"/>
                <a:endCxn id="63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FF0197F-FB9A-485D-B6D1-19A0C06F0921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0F7B8AF-B947-4B9C-951B-8B3FA2538BD8}"/>
                  </a:ext>
                </a:extLst>
              </p:cNvPr>
              <p:cNvCxnSpPr>
                <a:stCxn id="68" idx="2"/>
                <a:endCxn id="59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951C096-B6CC-42FF-A638-5C5667BFE5C3}"/>
                </a:ext>
              </a:extLst>
            </p:cNvPr>
            <p:cNvCxnSpPr/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985CF06-1BA2-4105-8385-C7B62E018328}"/>
                </a:ext>
              </a:extLst>
            </p:cNvPr>
            <p:cNvSpPr/>
            <p:nvPr/>
          </p:nvSpPr>
          <p:spPr>
            <a:xfrm>
              <a:off x="2187191" y="1912185"/>
              <a:ext cx="1492477" cy="4415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65A8A9F-4369-49F0-ACE3-CFE2DB0E4982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75853C-1A09-4C8A-BDD9-8E523092183A}"/>
                </a:ext>
              </a:extLst>
            </p:cNvPr>
            <p:cNvCxnSpPr>
              <a:cxnSpLocks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36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Doing that should pre-populate the Edit screen with the title and content of the specific post we edited.</a:t>
            </a:r>
            <a:endParaRPr lang="en-US" sz="11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9068-5A1B-4FF6-83DD-9FA42A6D2D1F}"/>
              </a:ext>
            </a:extLst>
          </p:cNvPr>
          <p:cNvGrpSpPr/>
          <p:nvPr/>
        </p:nvGrpSpPr>
        <p:grpSpPr>
          <a:xfrm>
            <a:off x="5496489" y="2638335"/>
            <a:ext cx="4393800" cy="1477080"/>
            <a:chOff x="5496489" y="2638335"/>
            <a:chExt cx="4393800" cy="14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14:cNvPr>
                <p14:cNvContentPartPr/>
                <p14:nvPr/>
              </p14:nvContentPartPr>
              <p14:xfrm>
                <a:off x="5496489" y="3546615"/>
                <a:ext cx="673920" cy="56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8489" y="3528615"/>
                  <a:ext cx="7095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14:cNvPr>
                <p14:cNvContentPartPr/>
                <p14:nvPr/>
              </p14:nvContentPartPr>
              <p14:xfrm>
                <a:off x="6014889" y="2638335"/>
                <a:ext cx="3858480" cy="90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889" y="2620328"/>
                  <a:ext cx="3894120" cy="939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14:cNvPr>
                <p14:cNvContentPartPr/>
                <p14:nvPr/>
              </p14:nvContentPartPr>
              <p14:xfrm>
                <a:off x="8814969" y="3043695"/>
                <a:ext cx="1075320" cy="10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96969" y="3025695"/>
                  <a:ext cx="1110960" cy="144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0F426B-0A0C-4666-8F92-07F655AA1FF4}"/>
              </a:ext>
            </a:extLst>
          </p:cNvPr>
          <p:cNvSpPr txBox="1"/>
          <p:nvPr/>
        </p:nvSpPr>
        <p:spPr>
          <a:xfrm>
            <a:off x="9135845" y="4566486"/>
            <a:ext cx="11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Blog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5975AB-40F0-4BD7-BBF3-C30CC0519AA6}"/>
              </a:ext>
            </a:extLst>
          </p:cNvPr>
          <p:cNvSpPr txBox="1"/>
          <p:nvPr/>
        </p:nvSpPr>
        <p:spPr>
          <a:xfrm>
            <a:off x="9170999" y="5322344"/>
            <a:ext cx="244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My blog post today is…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48F3DA-6705-4631-8F16-65A31FF95F96}"/>
                  </a:ext>
                </a:extLst>
              </p14:cNvPr>
              <p14:cNvContentPartPr/>
              <p14:nvPr/>
            </p14:nvContentPartPr>
            <p14:xfrm>
              <a:off x="9276849" y="4947735"/>
              <a:ext cx="6357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48F3DA-6705-4631-8F16-65A31FF95F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9209" y="4930095"/>
                <a:ext cx="671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C22DDCF-6E07-4EAF-9977-3A9029FB4AE4}"/>
                  </a:ext>
                </a:extLst>
              </p14:cNvPr>
              <p14:cNvContentPartPr/>
              <p14:nvPr/>
            </p14:nvContentPartPr>
            <p14:xfrm>
              <a:off x="9271089" y="5758095"/>
              <a:ext cx="1657440" cy="11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C22DDCF-6E07-4EAF-9977-3A9029FB4A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3089" y="5740455"/>
                <a:ext cx="169308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816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then hitting save should update the content.</a:t>
            </a:r>
          </a:p>
          <a:p>
            <a:r>
              <a:rPr lang="en-US" sz="2000" dirty="0"/>
              <a:t>And maybe navigate us back to Index or Show.</a:t>
            </a:r>
            <a:endParaRPr lang="en-US" sz="11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59068-5A1B-4FF6-83DD-9FA42A6D2D1F}"/>
              </a:ext>
            </a:extLst>
          </p:cNvPr>
          <p:cNvGrpSpPr/>
          <p:nvPr/>
        </p:nvGrpSpPr>
        <p:grpSpPr>
          <a:xfrm>
            <a:off x="5496489" y="2638335"/>
            <a:ext cx="4393800" cy="1477080"/>
            <a:chOff x="5496489" y="2638335"/>
            <a:chExt cx="4393800" cy="14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14:cNvPr>
                <p14:cNvContentPartPr/>
                <p14:nvPr/>
              </p14:nvContentPartPr>
              <p14:xfrm>
                <a:off x="5496489" y="3546615"/>
                <a:ext cx="673920" cy="56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AECC5A-C2D2-442E-8AD8-CFAFB01308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8489" y="3528615"/>
                  <a:ext cx="7095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14:cNvPr>
                <p14:cNvContentPartPr/>
                <p14:nvPr/>
              </p14:nvContentPartPr>
              <p14:xfrm>
                <a:off x="6014889" y="2638335"/>
                <a:ext cx="3858480" cy="90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7984EF-EB4D-4A01-B2CF-C14B3F56F0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889" y="2620328"/>
                  <a:ext cx="3894120" cy="939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14:cNvPr>
                <p14:cNvContentPartPr/>
                <p14:nvPr/>
              </p14:nvContentPartPr>
              <p14:xfrm>
                <a:off x="8814969" y="3043695"/>
                <a:ext cx="1075320" cy="10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91802E-13A6-478B-9D66-23A560C45A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96969" y="3025695"/>
                  <a:ext cx="1110960" cy="144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0F426B-0A0C-4666-8F92-07F655AA1FF4}"/>
              </a:ext>
            </a:extLst>
          </p:cNvPr>
          <p:cNvSpPr txBox="1"/>
          <p:nvPr/>
        </p:nvSpPr>
        <p:spPr>
          <a:xfrm>
            <a:off x="9135845" y="4566486"/>
            <a:ext cx="11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Blog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5975AB-40F0-4BD7-BBF3-C30CC0519AA6}"/>
              </a:ext>
            </a:extLst>
          </p:cNvPr>
          <p:cNvSpPr txBox="1"/>
          <p:nvPr/>
        </p:nvSpPr>
        <p:spPr>
          <a:xfrm>
            <a:off x="9170999" y="5322344"/>
            <a:ext cx="244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My blog post today is…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48F3DA-6705-4631-8F16-65A31FF95F96}"/>
                  </a:ext>
                </a:extLst>
              </p14:cNvPr>
              <p14:cNvContentPartPr/>
              <p14:nvPr/>
            </p14:nvContentPartPr>
            <p14:xfrm>
              <a:off x="9276849" y="4947735"/>
              <a:ext cx="6357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48F3DA-6705-4631-8F16-65A31FF95F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58849" y="4929735"/>
                <a:ext cx="671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C22DDCF-6E07-4EAF-9977-3A9029FB4AE4}"/>
                  </a:ext>
                </a:extLst>
              </p14:cNvPr>
              <p14:cNvContentPartPr/>
              <p14:nvPr/>
            </p14:nvContentPartPr>
            <p14:xfrm>
              <a:off x="9271089" y="5758095"/>
              <a:ext cx="1657440" cy="11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C22DDCF-6E07-4EAF-9977-3A9029FB4A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3093" y="5740095"/>
                <a:ext cx="1693072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240D0D7-1408-4DEF-B10D-BE9B05610876}"/>
                  </a:ext>
                </a:extLst>
              </p14:cNvPr>
              <p14:cNvContentPartPr/>
              <p14:nvPr/>
            </p14:nvContentPartPr>
            <p14:xfrm>
              <a:off x="9535329" y="5902455"/>
              <a:ext cx="1779480" cy="7138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240D0D7-1408-4DEF-B10D-BE9B056108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17689" y="5884815"/>
                <a:ext cx="181512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769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can get started by handling the pencil icon!</a:t>
            </a:r>
          </a:p>
          <a:p>
            <a:r>
              <a:rPr lang="en-US" sz="2000" dirty="0"/>
              <a:t>Very similar to the “plus” icon we did before!</a:t>
            </a:r>
            <a:endParaRPr lang="en-US" sz="11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0F426B-0A0C-4666-8F92-07F655AA1FF4}"/>
              </a:ext>
            </a:extLst>
          </p:cNvPr>
          <p:cNvSpPr txBox="1"/>
          <p:nvPr/>
        </p:nvSpPr>
        <p:spPr>
          <a:xfrm>
            <a:off x="9135845" y="4566486"/>
            <a:ext cx="11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Blog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5975AB-40F0-4BD7-BBF3-C30CC0519AA6}"/>
              </a:ext>
            </a:extLst>
          </p:cNvPr>
          <p:cNvSpPr txBox="1"/>
          <p:nvPr/>
        </p:nvSpPr>
        <p:spPr>
          <a:xfrm>
            <a:off x="9170999" y="5322344"/>
            <a:ext cx="244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My blog post today is…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1E38014-7BC7-4E18-AEDB-5E4CBFC03AEF}"/>
                  </a:ext>
                </a:extLst>
              </p14:cNvPr>
              <p14:cNvContentPartPr/>
              <p14:nvPr/>
            </p14:nvContentPartPr>
            <p14:xfrm>
              <a:off x="5623929" y="3490095"/>
              <a:ext cx="443880" cy="556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1E38014-7BC7-4E18-AEDB-5E4CBFC03A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5929" y="3472455"/>
                <a:ext cx="479520" cy="5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22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1076286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can get started by handling the pencil icon!</a:t>
            </a:r>
          </a:p>
          <a:p>
            <a:r>
              <a:rPr lang="en-US" sz="2000" dirty="0"/>
              <a:t>Very similar to the “plus” icon we did before!</a:t>
            </a:r>
            <a:endParaRPr lang="en-US" sz="1100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4F0049-20F4-4F63-AA2D-D4485D45A04F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7C705F-7DC5-4EAC-AAF3-52519E02C092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C1670-ECA6-40D3-8E98-313E69552AEF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F75F5-7A13-4DA8-91A4-FA88F123572D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F52DDF-2C7D-48AF-81D4-B2A10134AA61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AA112C-B2ED-4311-B5C7-CB492B4C24A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F5ADA-ABE8-479F-AA54-2A68B7AE4059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193D2A-A380-4C71-81FE-53DA69250484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AE76D-CB51-4481-9C93-762172F26B92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FB8EF0-A7A6-4691-9725-7C2A2D8A5C7A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23A39-0F41-4D51-A463-97C2360DA7D6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B760BB-B0F9-45F5-ADDC-B94F3FD9D9D7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E123F3-65D3-4C6D-99FA-507BA3EC03D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D2A47D-D04E-47EF-8485-BC7D86B18CD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4" name="Graphic 23" descr="Pencil with solid fill">
              <a:extLst>
                <a:ext uri="{FF2B5EF4-FFF2-40B4-BE49-F238E27FC236}">
                  <a16:creationId xmlns:a16="http://schemas.microsoft.com/office/drawing/2014/main" id="{26B18583-6CF4-4C4E-BACB-3C4DCE5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E756FD-DC60-4BB2-AE26-3DF2ADC54AC3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37BEA0-55A4-4471-9C27-566D081E56ED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3927B2-F096-4963-8B38-6CFF897595C6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3" name="Graphic 62" descr="Garbage with solid fill">
                <a:extLst>
                  <a:ext uri="{FF2B5EF4-FFF2-40B4-BE49-F238E27FC236}">
                    <a16:creationId xmlns:a16="http://schemas.microsoft.com/office/drawing/2014/main" id="{672ECF65-0279-4A7F-88E2-D9E2EDD80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897BF4-E300-4802-AE53-867F9FD5C59B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FBDF12F-DB53-4625-89A5-BBED6DE1AFA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4BA584-8D70-4F11-A615-2023916C39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60" name="Graphic 59" descr="Garbage with solid fill">
                <a:extLst>
                  <a:ext uri="{FF2B5EF4-FFF2-40B4-BE49-F238E27FC236}">
                    <a16:creationId xmlns:a16="http://schemas.microsoft.com/office/drawing/2014/main" id="{49E97B41-D7DB-4C3B-9A5A-583B61551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79BFF-51DF-455D-B7DC-D997ACBD36D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0C91B6A-A8FF-454B-8E10-5FD7DFF3A74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AB462FD-6B4B-42A9-B8DB-26C0C60A56B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E4A63FCE-077A-4B78-B623-C6DA21505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FB7F90-70EF-4E52-9112-BAD8BA87FC0E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ABEB71-3BB8-48F6-9BE7-1708BC58618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A77B37-4B8B-4214-826E-67C816C4B31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B099504B-65D2-4D74-9EC8-33395F52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184ECA-E3F9-4F5E-B611-F5CA11CB0387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597F61-1F66-4B20-B7C7-1BA313474AF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AB25F03-BE30-4B8D-A014-09A03CA91AE8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A7A9CD-87D9-4DF7-B6C4-A76EF6D0618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4494CAA-DED9-4D40-9F7A-B54DA78FEF1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FC31C6F-C60E-4F40-BCB6-54B1CEB84BC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F79698-2BD8-4134-ABFD-796C69E1596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17B4582-77EF-4504-9A9F-6FBD2FF4FEA2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C721D28-A47E-4005-A94B-64036ABBD60C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08FFEAA-5E16-4CA8-8A2C-DAE7E81C53E7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4DD5A4AA-BC13-4F21-9D4B-5B1C3986853A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E444D2-28D0-48D1-9506-0FD677DA2A8D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6370988-293E-4F33-9EDB-A17FE3CF944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AE1EC21-10F3-4F7D-9B88-38690CF820C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3DB2A4E-F310-4C82-A698-3AE6FB63ADF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C911190-D677-476A-9331-A87A8F981473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76DAB-FA1B-4382-B8DD-0A28518CAE49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A9C477A-DBDC-45D9-BEBF-AEEEE5B8885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0E05AF8-6ED2-487A-989C-FDB25C42FB62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137A79-9AD3-46E6-83D4-EAD4DAC347B5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7BB1D0B-4EEF-436F-A9E5-5152017C2D7F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8FDF4B-17A4-4F6E-8379-8C702DC4F187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F78E73-02CB-4F2F-A059-0156624585D3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0F426B-0A0C-4666-8F92-07F655AA1FF4}"/>
              </a:ext>
            </a:extLst>
          </p:cNvPr>
          <p:cNvSpPr txBox="1"/>
          <p:nvPr/>
        </p:nvSpPr>
        <p:spPr>
          <a:xfrm>
            <a:off x="9135845" y="4566486"/>
            <a:ext cx="11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Blog 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5975AB-40F0-4BD7-BBF3-C30CC0519AA6}"/>
              </a:ext>
            </a:extLst>
          </p:cNvPr>
          <p:cNvSpPr txBox="1"/>
          <p:nvPr/>
        </p:nvSpPr>
        <p:spPr>
          <a:xfrm>
            <a:off x="9170999" y="5322344"/>
            <a:ext cx="244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My blog post today is…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1E38014-7BC7-4E18-AEDB-5E4CBFC03AEF}"/>
                  </a:ext>
                </a:extLst>
              </p14:cNvPr>
              <p14:cNvContentPartPr/>
              <p14:nvPr/>
            </p14:nvContentPartPr>
            <p14:xfrm>
              <a:off x="5623929" y="3490095"/>
              <a:ext cx="443880" cy="556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1E38014-7BC7-4E18-AEDB-5E4CBFC03A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5929" y="3472083"/>
                <a:ext cx="479520" cy="591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24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715056"/>
            <a:ext cx="4529893" cy="450034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So once again, you can go back to the vector icon library!</a:t>
            </a:r>
          </a:p>
          <a:p>
            <a:endParaRPr lang="en-US" sz="2000" dirty="0"/>
          </a:p>
          <a:p>
            <a:r>
              <a:rPr lang="en-US" sz="2000" dirty="0"/>
              <a:t>https://oblador.github.io/react-native-vector-icons/</a:t>
            </a:r>
          </a:p>
          <a:p>
            <a:endParaRPr lang="en-US" sz="2000" dirty="0"/>
          </a:p>
          <a:p>
            <a:r>
              <a:rPr lang="en-US" sz="2000" dirty="0"/>
              <a:t>You can look for “pencil” or “edit” or anything you want!</a:t>
            </a:r>
          </a:p>
          <a:p>
            <a:endParaRPr lang="en-US" sz="2000" dirty="0"/>
          </a:p>
          <a:p>
            <a:r>
              <a:rPr lang="en-US" sz="2000" dirty="0"/>
              <a:t>How about we use that </a:t>
            </a:r>
            <a:r>
              <a:rPr lang="en-US" sz="2000" dirty="0" err="1"/>
              <a:t>FontAwesome</a:t>
            </a:r>
            <a:r>
              <a:rPr lang="en-US" sz="2000" dirty="0"/>
              <a:t> pencil?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8016D-94EF-4327-9EA8-961C018C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887" y="0"/>
            <a:ext cx="672645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A10EA5-686B-4483-86BB-30C39C9BDF90}"/>
                  </a:ext>
                </a:extLst>
              </p14:cNvPr>
              <p14:cNvContentPartPr/>
              <p14:nvPr/>
            </p14:nvContentPartPr>
            <p14:xfrm>
              <a:off x="7554969" y="5131335"/>
              <a:ext cx="2163240" cy="151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A10EA5-686B-4483-86BB-30C39C9BDF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7329" y="5113695"/>
                <a:ext cx="2198880" cy="15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F532BF-C401-48CD-A091-6B21AFC09FA8}"/>
                  </a:ext>
                </a:extLst>
              </p14:cNvPr>
              <p14:cNvContentPartPr/>
              <p14:nvPr/>
            </p14:nvContentPartPr>
            <p14:xfrm>
              <a:off x="653769" y="6018735"/>
              <a:ext cx="2307240" cy="1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F532BF-C401-48CD-A091-6B21AFC09F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129" y="6000735"/>
                <a:ext cx="2342880" cy="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480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327336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we set it up in </a:t>
            </a:r>
            <a:r>
              <a:rPr lang="en-US" sz="2000" dirty="0" err="1"/>
              <a:t>ShowScreen</a:t>
            </a:r>
            <a:r>
              <a:rPr lang="en-US" sz="2000" dirty="0"/>
              <a:t> in just the same way we set up the plus sign in </a:t>
            </a:r>
            <a:r>
              <a:rPr lang="en-US" sz="2000" dirty="0" err="1"/>
              <a:t>IndexScreen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Set up </a:t>
            </a:r>
            <a:r>
              <a:rPr lang="en-US" sz="1800" dirty="0" err="1"/>
              <a:t>ShowScreen.navigationOptions</a:t>
            </a:r>
            <a:endParaRPr lang="en-US" sz="1800" dirty="0"/>
          </a:p>
          <a:p>
            <a:pPr lvl="1"/>
            <a:r>
              <a:rPr lang="en-US" sz="1800" dirty="0"/>
              <a:t>Have it return an object with a </a:t>
            </a:r>
            <a:r>
              <a:rPr lang="en-US" sz="1800" dirty="0" err="1"/>
              <a:t>headerRight</a:t>
            </a:r>
            <a:r>
              <a:rPr lang="en-US" sz="1800" dirty="0"/>
              <a:t> key.</a:t>
            </a:r>
          </a:p>
          <a:p>
            <a:pPr lvl="2"/>
            <a:r>
              <a:rPr lang="en-US" sz="1700" dirty="0"/>
              <a:t>Which itself returns some JSX.</a:t>
            </a:r>
          </a:p>
          <a:p>
            <a:pPr lvl="3"/>
            <a:r>
              <a:rPr lang="en-US" sz="1700" dirty="0"/>
              <a:t>Including </a:t>
            </a:r>
            <a:r>
              <a:rPr lang="en-US" sz="1700" dirty="0" err="1"/>
              <a:t>TouchableOpacity</a:t>
            </a:r>
            <a:endParaRPr lang="en-US" sz="1700" dirty="0"/>
          </a:p>
          <a:p>
            <a:pPr lvl="4"/>
            <a:r>
              <a:rPr lang="en-US" sz="1700" dirty="0"/>
              <a:t>Which itself has our font.</a:t>
            </a:r>
          </a:p>
          <a:p>
            <a:r>
              <a:rPr lang="en-US" sz="2000" dirty="0"/>
              <a:t>Make sure you import </a:t>
            </a:r>
            <a:r>
              <a:rPr lang="en-US" sz="2000" dirty="0" err="1"/>
              <a:t>TouchableOpacity</a:t>
            </a:r>
            <a:r>
              <a:rPr lang="en-US" sz="2000" dirty="0"/>
              <a:t> here if you haven’t yet!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FEDE-11C7-43D5-9E4E-3A5884EA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101" y="-46298"/>
            <a:ext cx="752707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8EF9A6-0089-47B1-8FA8-088401D897A4}"/>
                  </a:ext>
                </a:extLst>
              </p14:cNvPr>
              <p14:cNvContentPartPr/>
              <p14:nvPr/>
            </p14:nvContentPartPr>
            <p14:xfrm>
              <a:off x="821529" y="5582333"/>
              <a:ext cx="1733760" cy="2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8EF9A6-0089-47B1-8FA8-088401D897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9" y="5564333"/>
                <a:ext cx="1769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BFD789-10F3-4ED3-978F-46F06C22565D}"/>
                  </a:ext>
                </a:extLst>
              </p14:cNvPr>
              <p14:cNvContentPartPr/>
              <p14:nvPr/>
            </p14:nvContentPartPr>
            <p14:xfrm>
              <a:off x="7754769" y="594173"/>
              <a:ext cx="1038600" cy="45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BFD789-10F3-4ED3-978F-46F06C2256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37129" y="576533"/>
                <a:ext cx="10742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6CA359-AB8A-4BD1-BE6F-96FEC05D0E27}"/>
                  </a:ext>
                </a:extLst>
              </p14:cNvPr>
              <p14:cNvContentPartPr/>
              <p14:nvPr/>
            </p14:nvContentPartPr>
            <p14:xfrm>
              <a:off x="6296409" y="4947653"/>
              <a:ext cx="834480" cy="13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6CA359-AB8A-4BD1-BE6F-96FEC05D0E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8769" y="4930013"/>
                <a:ext cx="870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FE9475-B1BF-44DB-AF4F-8E95B83B96EA}"/>
                  </a:ext>
                </a:extLst>
              </p14:cNvPr>
              <p14:cNvContentPartPr/>
              <p14:nvPr/>
            </p14:nvContentPartPr>
            <p14:xfrm>
              <a:off x="983529" y="3298133"/>
              <a:ext cx="3177720" cy="52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FE9475-B1BF-44DB-AF4F-8E95B83B96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4529" y="3289493"/>
                <a:ext cx="3195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CA9B2-EE7E-4FAC-962F-BD566FDA226C}"/>
                  </a:ext>
                </a:extLst>
              </p14:cNvPr>
              <p14:cNvContentPartPr/>
              <p14:nvPr/>
            </p14:nvContentPartPr>
            <p14:xfrm>
              <a:off x="5191209" y="4322693"/>
              <a:ext cx="2895480" cy="53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CA9B2-EE7E-4FAC-962F-BD566FDA22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82209" y="4313693"/>
                <a:ext cx="2913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514F5A-754D-4F42-92CF-D9D9D4E6208E}"/>
                  </a:ext>
                </a:extLst>
              </p14:cNvPr>
              <p14:cNvContentPartPr/>
              <p14:nvPr/>
            </p14:nvContentPartPr>
            <p14:xfrm>
              <a:off x="2818449" y="3657413"/>
              <a:ext cx="9230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514F5A-754D-4F42-92CF-D9D9D4E620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0449" y="3639413"/>
                <a:ext cx="958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6BB85F-D1D7-417F-987B-95ED9C900DFE}"/>
                  </a:ext>
                </a:extLst>
              </p14:cNvPr>
              <p14:cNvContentPartPr/>
              <p14:nvPr/>
            </p14:nvContentPartPr>
            <p14:xfrm>
              <a:off x="1168929" y="3917693"/>
              <a:ext cx="540720" cy="18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6BB85F-D1D7-417F-987B-95ED9C900D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0929" y="3900053"/>
                <a:ext cx="576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D4EC3C-8121-4A65-A092-6F9AC6D43717}"/>
                  </a:ext>
                </a:extLst>
              </p14:cNvPr>
              <p14:cNvContentPartPr/>
              <p14:nvPr/>
            </p14:nvContentPartPr>
            <p14:xfrm>
              <a:off x="5397489" y="4415573"/>
              <a:ext cx="37440" cy="1265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D4EC3C-8121-4A65-A092-6F9AC6D437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79849" y="4397573"/>
                <a:ext cx="73080" cy="13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579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32733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Of course, we don’t want it to go to the Create screen, we want it to take us to the Edit screen.</a:t>
            </a:r>
          </a:p>
          <a:p>
            <a:endParaRPr lang="en-US" sz="2000" dirty="0"/>
          </a:p>
          <a:p>
            <a:r>
              <a:rPr lang="en-US" sz="2000" dirty="0"/>
              <a:t>But we’ll have to actually make that ourselves, first!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FEDE-11C7-43D5-9E4E-3A5884EA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101" y="-46298"/>
            <a:ext cx="752707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C86244-AED5-4EF9-B24D-C594693D19A1}"/>
                  </a:ext>
                </a:extLst>
              </p14:cNvPr>
              <p14:cNvContentPartPr/>
              <p14:nvPr/>
            </p14:nvContentPartPr>
            <p14:xfrm>
              <a:off x="9606609" y="4936133"/>
              <a:ext cx="2098080" cy="7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C86244-AED5-4EF9-B24D-C594693D19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8969" y="4918493"/>
                <a:ext cx="213372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901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388154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since we’re *probably* going to hook it up to our stack navigation with the route name “Edit”…</a:t>
            </a:r>
          </a:p>
          <a:p>
            <a:endParaRPr lang="en-US" sz="2000" dirty="0"/>
          </a:p>
          <a:p>
            <a:r>
              <a:rPr lang="en-US" sz="2000" dirty="0"/>
              <a:t>We can just make that change here real fast first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B9A7E-5B23-4A50-B9D2-534DB9A4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60" y="0"/>
            <a:ext cx="745384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7BA021-1FB3-480E-9675-3F2D6B21BA19}"/>
                  </a:ext>
                </a:extLst>
              </p14:cNvPr>
              <p14:cNvContentPartPr/>
              <p14:nvPr/>
            </p14:nvContentPartPr>
            <p14:xfrm>
              <a:off x="11140209" y="5040615"/>
              <a:ext cx="753120" cy="6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7BA021-1FB3-480E-9675-3F2D6B21BA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2569" y="5022615"/>
                <a:ext cx="78876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468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35032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let’s just add in the boilerplate code for </a:t>
            </a:r>
            <a:r>
              <a:rPr lang="en-US" sz="2000" dirty="0" err="1"/>
              <a:t>EditScreen</a:t>
            </a:r>
            <a:r>
              <a:rPr lang="en-US" sz="2000" dirty="0"/>
              <a:t>, and also hook it up to App.js.</a:t>
            </a:r>
          </a:p>
          <a:p>
            <a:pPr lvl="1"/>
            <a:r>
              <a:rPr lang="en-US" sz="1800" dirty="0"/>
              <a:t>Note that I’m importing a lot of things already, since I anticipate using most of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598D6-E6D4-4FCD-94B9-A724A7C3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89" y="0"/>
            <a:ext cx="6940907" cy="3816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61553B-4F28-4B79-97BD-D49E391E5A68}"/>
              </a:ext>
            </a:extLst>
          </p:cNvPr>
          <p:cNvSpPr txBox="1"/>
          <p:nvPr/>
        </p:nvSpPr>
        <p:spPr>
          <a:xfrm>
            <a:off x="8009926" y="378256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9D79ED-930F-48CB-9E97-7EF13359671B}"/>
                  </a:ext>
                </a:extLst>
              </p14:cNvPr>
              <p14:cNvContentPartPr/>
              <p14:nvPr/>
            </p14:nvContentPartPr>
            <p14:xfrm>
              <a:off x="3182769" y="3512415"/>
              <a:ext cx="655200" cy="6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9D79ED-930F-48CB-9E97-7EF1335967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5129" y="3494415"/>
                <a:ext cx="690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E7E6C8-BBFC-40EF-82A7-8E751521AD6F}"/>
                  </a:ext>
                </a:extLst>
              </p14:cNvPr>
              <p14:cNvContentPartPr/>
              <p14:nvPr/>
            </p14:nvContentPartPr>
            <p14:xfrm>
              <a:off x="1145529" y="3715095"/>
              <a:ext cx="848520" cy="65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E7E6C8-BBFC-40EF-82A7-8E751521AD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889" y="3697095"/>
                <a:ext cx="884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59F9AE-7236-484D-805E-1C4188FECA2C}"/>
                  </a:ext>
                </a:extLst>
              </p14:cNvPr>
              <p14:cNvContentPartPr/>
              <p14:nvPr/>
            </p14:nvContentPartPr>
            <p14:xfrm>
              <a:off x="5323329" y="294735"/>
              <a:ext cx="105120" cy="636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59F9AE-7236-484D-805E-1C4188FECA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5689" y="277095"/>
                <a:ext cx="140760" cy="6724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9EE1E96-93A0-43FB-81C6-65E804FC6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481" y="3967234"/>
            <a:ext cx="2775702" cy="2806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61346-E79A-46D1-BDED-8E2AD3A271B0}"/>
              </a:ext>
            </a:extLst>
          </p:cNvPr>
          <p:cNvSpPr txBox="1"/>
          <p:nvPr/>
        </p:nvSpPr>
        <p:spPr>
          <a:xfrm>
            <a:off x="4708989" y="5548821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20E550-85CD-4087-A798-E260B69186D9}"/>
                  </a:ext>
                </a:extLst>
              </p14:cNvPr>
              <p14:cNvContentPartPr/>
              <p14:nvPr/>
            </p14:nvContentPartPr>
            <p14:xfrm>
              <a:off x="1862289" y="4558935"/>
              <a:ext cx="2221200" cy="240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20E550-85CD-4087-A798-E260B69186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3649" y="4550295"/>
                <a:ext cx="2238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B8560D-B6CD-49AE-8C43-9B268E671DD3}"/>
                  </a:ext>
                </a:extLst>
              </p14:cNvPr>
              <p14:cNvContentPartPr/>
              <p14:nvPr/>
            </p14:nvContentPartPr>
            <p14:xfrm>
              <a:off x="1932849" y="5202615"/>
              <a:ext cx="1044000" cy="180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B8560D-B6CD-49AE-8C43-9B268E671D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4209" y="5193615"/>
                <a:ext cx="1061640" cy="1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782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250228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great!</a:t>
            </a:r>
          </a:p>
          <a:p>
            <a:r>
              <a:rPr lang="en-US" sz="2000" dirty="0"/>
              <a:t>Hitting the pencil now takes us to the Edit screen!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AB773-D4D7-44D8-9B0A-30AC36C5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394" y="0"/>
            <a:ext cx="389278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41B7C0-2AF0-4773-96D3-836628BE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288" y="0"/>
            <a:ext cx="393192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9F3D833-0029-410C-B176-FAC6D8606A31}"/>
              </a:ext>
            </a:extLst>
          </p:cNvPr>
          <p:cNvGrpSpPr/>
          <p:nvPr/>
        </p:nvGrpSpPr>
        <p:grpSpPr>
          <a:xfrm>
            <a:off x="7193529" y="339375"/>
            <a:ext cx="2392200" cy="898200"/>
            <a:chOff x="7193529" y="339375"/>
            <a:chExt cx="2392200" cy="89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1697CB-A4CB-456A-A9E6-ED72A499DCFF}"/>
                    </a:ext>
                  </a:extLst>
                </p14:cNvPr>
                <p14:cNvContentPartPr/>
                <p14:nvPr/>
              </p14:nvContentPartPr>
              <p14:xfrm>
                <a:off x="7193529" y="351255"/>
                <a:ext cx="532080" cy="56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1697CB-A4CB-456A-A9E6-ED72A499DC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5889" y="333255"/>
                  <a:ext cx="5677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FD0FEF-2A8E-4805-B5CC-62076FB60600}"/>
                    </a:ext>
                  </a:extLst>
                </p14:cNvPr>
                <p14:cNvContentPartPr/>
                <p14:nvPr/>
              </p14:nvContentPartPr>
              <p14:xfrm>
                <a:off x="7683849" y="339375"/>
                <a:ext cx="1773000" cy="660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FD0FEF-2A8E-4805-B5CC-62076FB606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66209" y="321735"/>
                  <a:ext cx="180864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7794B6-9D66-4135-BCBF-F038D394107A}"/>
                    </a:ext>
                  </a:extLst>
                </p14:cNvPr>
                <p14:cNvContentPartPr/>
                <p14:nvPr/>
              </p14:nvContentPartPr>
              <p14:xfrm>
                <a:off x="9190089" y="1047135"/>
                <a:ext cx="395640" cy="190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7794B6-9D66-4135-BCBF-F038D39410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72089" y="1029495"/>
                  <a:ext cx="43128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758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92" y="1985580"/>
            <a:ext cx="240753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This is what our app looks like so far.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B205F-63B2-4DA0-9A66-91B3824B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04" y="1592686"/>
            <a:ext cx="2738508" cy="352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07575-B3AD-4199-8650-BE3D321C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63" y="1592686"/>
            <a:ext cx="2655160" cy="1886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7E7AF6-5FC7-43AA-B21B-585E40EFC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458" y="1513650"/>
            <a:ext cx="2546093" cy="2480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D8E6E5-11CE-45E4-A234-FFABC6337870}"/>
              </a:ext>
            </a:extLst>
          </p:cNvPr>
          <p:cNvSpPr txBox="1"/>
          <p:nvPr/>
        </p:nvSpPr>
        <p:spPr>
          <a:xfrm>
            <a:off x="3155181" y="5117117"/>
            <a:ext cx="18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IndexScreen.js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3FF4E-2560-4611-ADA5-C1E3CB70E671}"/>
              </a:ext>
            </a:extLst>
          </p:cNvPr>
          <p:cNvSpPr txBox="1"/>
          <p:nvPr/>
        </p:nvSpPr>
        <p:spPr>
          <a:xfrm>
            <a:off x="5941770" y="3479515"/>
            <a:ext cx="18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ShowScreen.js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9155616" y="4001247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CreateScreen.js</a:t>
            </a:r>
          </a:p>
        </p:txBody>
      </p:sp>
    </p:spTree>
    <p:extLst>
      <p:ext uri="{BB962C8B-B14F-4D97-AF65-F5344CB8AC3E}">
        <p14:creationId xmlns:p14="http://schemas.microsoft.com/office/powerpoint/2010/main" val="2205839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3" y="1717060"/>
            <a:ext cx="10536989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One thing that will get old quickly:</a:t>
            </a:r>
          </a:p>
          <a:p>
            <a:r>
              <a:rPr lang="en-US" sz="2000" dirty="0"/>
              <a:t>As we work on this app, we keep on needing to create new blog posts.</a:t>
            </a:r>
          </a:p>
          <a:p>
            <a:endParaRPr lang="en-US" sz="2000" dirty="0"/>
          </a:p>
          <a:p>
            <a:r>
              <a:rPr lang="en-US" sz="2000" dirty="0"/>
              <a:t>Let’s just create a dummy “test blog post” as our initial list.</a:t>
            </a:r>
          </a:p>
          <a:p>
            <a:r>
              <a:rPr lang="en-US" sz="2000" dirty="0"/>
              <a:t>That’ll save us some time moving forward! </a:t>
            </a:r>
          </a:p>
          <a:p>
            <a:endParaRPr lang="en-US" sz="2000" dirty="0"/>
          </a:p>
          <a:p>
            <a:r>
              <a:rPr lang="en-US" sz="2000" dirty="0"/>
              <a:t>We do that by, instead of passing in an empty array as our initial data, we instead pass in array with a single blog object inside of it.</a:t>
            </a:r>
          </a:p>
          <a:p>
            <a:r>
              <a:rPr lang="en-US" sz="2000" dirty="0"/>
              <a:t>Now every time our app starts it’ll begin with this.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93F98-A3D6-4F1B-BBBB-76DEB072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03" y="565526"/>
            <a:ext cx="9207973" cy="10160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AEE8EE-71C4-42CC-BD3B-4ADD7C539BB7}"/>
                  </a:ext>
                </a:extLst>
              </p14:cNvPr>
              <p14:cNvContentPartPr/>
              <p14:nvPr/>
            </p14:nvContentPartPr>
            <p14:xfrm>
              <a:off x="6486129" y="1347375"/>
              <a:ext cx="4595400" cy="1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AEE8EE-71C4-42CC-BD3B-4ADD7C539B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8129" y="1329735"/>
                <a:ext cx="4631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9B46F9-7E28-41E1-B739-1A4559C15DA2}"/>
                  </a:ext>
                </a:extLst>
              </p14:cNvPr>
              <p14:cNvContentPartPr/>
              <p14:nvPr/>
            </p14:nvContentPartPr>
            <p14:xfrm>
              <a:off x="1701009" y="5411055"/>
              <a:ext cx="4616280" cy="4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9B46F9-7E28-41E1-B739-1A4559C15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3369" y="5393055"/>
                <a:ext cx="465192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01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393942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Another thing to keep in mind…</a:t>
            </a:r>
          </a:p>
          <a:p>
            <a:r>
              <a:rPr lang="en-US" sz="2000" dirty="0"/>
              <a:t>Just as “</a:t>
            </a:r>
            <a:r>
              <a:rPr lang="en-US" sz="2000" dirty="0" err="1"/>
              <a:t>ShowScreen</a:t>
            </a:r>
            <a:r>
              <a:rPr lang="en-US" sz="2000" dirty="0"/>
              <a:t>” needed to know the id of the post to show…</a:t>
            </a:r>
          </a:p>
          <a:p>
            <a:r>
              <a:rPr lang="en-US" sz="2000" dirty="0" err="1"/>
              <a:t>EditScreen</a:t>
            </a:r>
            <a:r>
              <a:rPr lang="en-US" sz="2000" dirty="0"/>
              <a:t> needs to know the id of the post to edit.</a:t>
            </a:r>
          </a:p>
          <a:p>
            <a:r>
              <a:rPr lang="en-US" sz="2000" dirty="0"/>
              <a:t>Thankfully, we can handle this in the same way that we’ve always done!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FF0B-8649-4915-8A4D-CEEA81753221}"/>
              </a:ext>
            </a:extLst>
          </p:cNvPr>
          <p:cNvSpPr txBox="1"/>
          <p:nvPr/>
        </p:nvSpPr>
        <p:spPr>
          <a:xfrm>
            <a:off x="8200663" y="3597902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ShowScreen.js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7B2EC-6C82-467B-9A30-6A027182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528" y="0"/>
            <a:ext cx="7766472" cy="35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3939420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already “get” the </a:t>
            </a:r>
            <a:r>
              <a:rPr lang="en-US" sz="2000" dirty="0" err="1"/>
              <a:t>blogID</a:t>
            </a:r>
            <a:r>
              <a:rPr lang="en-US" sz="2000" dirty="0"/>
              <a:t> inside of ShowScreen.js…</a:t>
            </a:r>
          </a:p>
          <a:p>
            <a:endParaRPr lang="en-US" sz="2000" dirty="0"/>
          </a:p>
          <a:p>
            <a:r>
              <a:rPr lang="en-US" sz="2000" dirty="0"/>
              <a:t>We can access it again in the same way when we navigate to Edit.</a:t>
            </a:r>
          </a:p>
          <a:p>
            <a:endParaRPr lang="en-US" sz="2000" dirty="0"/>
          </a:p>
          <a:p>
            <a:r>
              <a:rPr lang="en-US" sz="2000" dirty="0"/>
              <a:t>Note: right now </a:t>
            </a:r>
            <a:r>
              <a:rPr lang="en-US" sz="2000" dirty="0" err="1"/>
              <a:t>blogID</a:t>
            </a:r>
            <a:r>
              <a:rPr lang="en-US" sz="2000" dirty="0"/>
              <a:t> is outside of the scope of our </a:t>
            </a:r>
            <a:r>
              <a:rPr lang="en-US" sz="2000" dirty="0" err="1"/>
              <a:t>navigationOptions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That’s why we can’t just reuse it!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FF0B-8649-4915-8A4D-CEEA81753221}"/>
              </a:ext>
            </a:extLst>
          </p:cNvPr>
          <p:cNvSpPr txBox="1"/>
          <p:nvPr/>
        </p:nvSpPr>
        <p:spPr>
          <a:xfrm>
            <a:off x="7280476" y="4705438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ShowScreen.js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AF404B-4C4A-43D1-8028-954F1822F7DF}"/>
                  </a:ext>
                </a:extLst>
              </p14:cNvPr>
              <p14:cNvContentPartPr/>
              <p14:nvPr/>
            </p14:nvContentPartPr>
            <p14:xfrm>
              <a:off x="5578569" y="942735"/>
              <a:ext cx="328500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AF404B-4C4A-43D1-8028-954F1822F7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0929" y="925095"/>
                <a:ext cx="3320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916173-AD29-4AFD-ADE4-17D442B6B7EB}"/>
                  </a:ext>
                </a:extLst>
              </p14:cNvPr>
              <p14:cNvContentPartPr/>
              <p14:nvPr/>
            </p14:nvContentPartPr>
            <p14:xfrm>
              <a:off x="671049" y="2565615"/>
              <a:ext cx="2652480" cy="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916173-AD29-4AFD-ADE4-17D442B6B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409" y="2547975"/>
                <a:ext cx="2688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343E68-18DB-4644-BC06-BC2B10962CB2}"/>
                  </a:ext>
                </a:extLst>
              </p14:cNvPr>
              <p14:cNvContentPartPr/>
              <p14:nvPr/>
            </p14:nvContentPartPr>
            <p14:xfrm>
              <a:off x="10393929" y="3292815"/>
              <a:ext cx="1150200" cy="2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343E68-18DB-4644-BC06-BC2B10962C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4929" y="3283815"/>
                <a:ext cx="1167840" cy="421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0BFE888-FD3C-431D-8BDE-E0ED987E5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5528" y="0"/>
            <a:ext cx="7766472" cy="35838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AC8E36-17D4-4369-BD40-670F6451A44F}"/>
                  </a:ext>
                </a:extLst>
              </p14:cNvPr>
              <p14:cNvContentPartPr/>
              <p14:nvPr/>
            </p14:nvContentPartPr>
            <p14:xfrm>
              <a:off x="1296369" y="3327375"/>
              <a:ext cx="2061720" cy="116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AC8E36-17D4-4369-BD40-670F6451A4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8369" y="3309735"/>
                <a:ext cx="2097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A6D9A-118E-4C86-97EC-9676C974B42C}"/>
                  </a:ext>
                </a:extLst>
              </p14:cNvPr>
              <p14:cNvContentPartPr/>
              <p14:nvPr/>
            </p14:nvContentPartPr>
            <p14:xfrm>
              <a:off x="8593929" y="2817975"/>
              <a:ext cx="29880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A6D9A-118E-4C86-97EC-9676C974B4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75929" y="2799975"/>
                <a:ext cx="3023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85FDAE2-1C18-4654-9763-93D627A92366}"/>
                  </a:ext>
                </a:extLst>
              </p14:cNvPr>
              <p14:cNvContentPartPr/>
              <p14:nvPr/>
            </p14:nvContentPartPr>
            <p14:xfrm>
              <a:off x="5960889" y="670935"/>
              <a:ext cx="1730880" cy="18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85FDAE2-1C18-4654-9763-93D627A923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42889" y="652935"/>
                <a:ext cx="176652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707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393942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then we receive it again inside of </a:t>
            </a:r>
            <a:r>
              <a:rPr lang="en-US" sz="2000" dirty="0" err="1"/>
              <a:t>EditScreen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And we can test that it’s working by printing it out.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E0FF0B-8649-4915-8A4D-CEEA81753221}"/>
              </a:ext>
            </a:extLst>
          </p:cNvPr>
          <p:cNvSpPr txBox="1"/>
          <p:nvPr/>
        </p:nvSpPr>
        <p:spPr>
          <a:xfrm>
            <a:off x="7508339" y="452077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CB83A8-7316-46B7-B1FB-BE5582D1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55" y="0"/>
            <a:ext cx="7201270" cy="4534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EA0C4-D7A6-446E-803F-0E68025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2" y="3918029"/>
            <a:ext cx="3822957" cy="23887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9E800E-A3B0-47F8-AC27-A996CDAEEDFA}"/>
                  </a:ext>
                </a:extLst>
              </p14:cNvPr>
              <p14:cNvContentPartPr/>
              <p14:nvPr/>
            </p14:nvContentPartPr>
            <p14:xfrm>
              <a:off x="1730169" y="2478855"/>
              <a:ext cx="1221480" cy="131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9E800E-A3B0-47F8-AC27-A996CDAEED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529" y="2461215"/>
                <a:ext cx="12571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0D9932-02CB-4D89-94A9-A88DAAAB02A2}"/>
                  </a:ext>
                </a:extLst>
              </p14:cNvPr>
              <p14:cNvContentPartPr/>
              <p14:nvPr/>
            </p14:nvContentPartPr>
            <p14:xfrm>
              <a:off x="5769729" y="1873695"/>
              <a:ext cx="3779280" cy="18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0D9932-02CB-4D89-94A9-A88DAAAB02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1729" y="1856055"/>
                <a:ext cx="38149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1CA8D7-2FF7-4B7D-A108-C291E0907A43}"/>
                  </a:ext>
                </a:extLst>
              </p14:cNvPr>
              <p14:cNvContentPartPr/>
              <p14:nvPr/>
            </p14:nvContentPartPr>
            <p14:xfrm>
              <a:off x="2112129" y="3865575"/>
              <a:ext cx="127368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1CA8D7-2FF7-4B7D-A108-C291E0907A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4489" y="3847935"/>
                <a:ext cx="1309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581E51D-DAB3-40C6-96E4-107C60B34784}"/>
                  </a:ext>
                </a:extLst>
              </p14:cNvPr>
              <p14:cNvContentPartPr/>
              <p14:nvPr/>
            </p14:nvContentPartPr>
            <p14:xfrm>
              <a:off x="6406569" y="2627175"/>
              <a:ext cx="2019240" cy="191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581E51D-DAB3-40C6-96E4-107C60B347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88569" y="2609175"/>
                <a:ext cx="2054880" cy="2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168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720348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OK!</a:t>
            </a:r>
          </a:p>
          <a:p>
            <a:endParaRPr lang="en-US" sz="2000" dirty="0"/>
          </a:p>
          <a:p>
            <a:r>
              <a:rPr lang="en-US" sz="2000" dirty="0"/>
              <a:t>Now we Have an </a:t>
            </a:r>
            <a:r>
              <a:rPr lang="en-US" sz="2000" dirty="0" err="1"/>
              <a:t>EditScreen</a:t>
            </a:r>
            <a:r>
              <a:rPr lang="en-US" sz="2000" dirty="0"/>
              <a:t>!</a:t>
            </a:r>
          </a:p>
          <a:p>
            <a:r>
              <a:rPr lang="en-US" sz="2000" dirty="0"/>
              <a:t>We have a way of navigating to it!</a:t>
            </a:r>
          </a:p>
          <a:p>
            <a:r>
              <a:rPr lang="en-US" sz="2000" dirty="0"/>
              <a:t>It knows which blog post it needs to edit!</a:t>
            </a:r>
          </a:p>
          <a:p>
            <a:endParaRPr lang="en-US" sz="2000" dirty="0"/>
          </a:p>
          <a:p>
            <a:r>
              <a:rPr lang="en-US" sz="2000" dirty="0"/>
              <a:t>Not too shabby!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5598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3" y="1717060"/>
            <a:ext cx="1032285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we’ve got some things to do!</a:t>
            </a:r>
          </a:p>
          <a:p>
            <a:endParaRPr lang="en-US" sz="2000" dirty="0"/>
          </a:p>
          <a:p>
            <a:r>
              <a:rPr lang="en-US" sz="2000" dirty="0"/>
              <a:t>We need to fill it up with </a:t>
            </a:r>
            <a:r>
              <a:rPr lang="en-US" sz="2000" dirty="0" err="1"/>
              <a:t>TextInputs</a:t>
            </a:r>
            <a:r>
              <a:rPr lang="en-US" sz="2000" dirty="0"/>
              <a:t> and a button!</a:t>
            </a:r>
          </a:p>
          <a:p>
            <a:r>
              <a:rPr lang="en-US" sz="2000" dirty="0"/>
              <a:t>We need to pre-populate those </a:t>
            </a:r>
            <a:r>
              <a:rPr lang="en-US" sz="2000" dirty="0" err="1"/>
              <a:t>TextInputs</a:t>
            </a:r>
            <a:r>
              <a:rPr lang="en-US" sz="2000" dirty="0"/>
              <a:t> based on the data from the Provider!</a:t>
            </a:r>
          </a:p>
          <a:p>
            <a:r>
              <a:rPr lang="en-US" sz="2000" dirty="0"/>
              <a:t>We need to make it so that we can actually update the post when they push the button!</a:t>
            </a:r>
          </a:p>
        </p:txBody>
      </p:sp>
    </p:spTree>
    <p:extLst>
      <p:ext uri="{BB962C8B-B14F-4D97-AF65-F5344CB8AC3E}">
        <p14:creationId xmlns:p14="http://schemas.microsoft.com/office/powerpoint/2010/main" val="2850459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357481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 good news is that basically all of this is stuff that we’ve done several times by this point!</a:t>
            </a:r>
          </a:p>
          <a:p>
            <a:endParaRPr lang="en-US" sz="2000" dirty="0"/>
          </a:p>
          <a:p>
            <a:r>
              <a:rPr lang="en-US" sz="2000" dirty="0"/>
              <a:t>So, ah, take a few moments in your mind’s eye to answer the question…</a:t>
            </a:r>
          </a:p>
          <a:p>
            <a:endParaRPr lang="en-US" sz="2000" dirty="0"/>
          </a:p>
          <a:p>
            <a:r>
              <a:rPr lang="en-US" sz="2000" dirty="0"/>
              <a:t>How would you do this?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8BD4-7993-457E-93CE-374295C4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27" y="1002860"/>
            <a:ext cx="7264773" cy="4597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543062" y="557386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</p:spTree>
    <p:extLst>
      <p:ext uri="{BB962C8B-B14F-4D97-AF65-F5344CB8AC3E}">
        <p14:creationId xmlns:p14="http://schemas.microsoft.com/office/powerpoint/2010/main" val="2992975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 first step is to get the blog post DATA based on its id.</a:t>
            </a:r>
          </a:p>
          <a:p>
            <a:r>
              <a:rPr lang="en-US" sz="2000" dirty="0"/>
              <a:t>Again, we’ve done this exactly before!</a:t>
            </a:r>
          </a:p>
          <a:p>
            <a:pPr lvl="1"/>
            <a:r>
              <a:rPr lang="en-US" sz="1800" dirty="0"/>
              <a:t>We use the </a:t>
            </a:r>
            <a:r>
              <a:rPr lang="en-US" sz="1800" dirty="0" err="1"/>
              <a:t>useContext</a:t>
            </a:r>
            <a:r>
              <a:rPr lang="en-US" sz="1800" dirty="0"/>
              <a:t> hook to get the ‘state’ variable from the provider.</a:t>
            </a:r>
          </a:p>
          <a:p>
            <a:pPr lvl="2"/>
            <a:r>
              <a:rPr lang="en-US" sz="1700" dirty="0"/>
              <a:t>This is the list of ALL blog posts.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982900" y="579285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E37F7-B01E-4C1B-9750-30EB857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28" y="-1212"/>
            <a:ext cx="6839301" cy="5759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640DB4-7C38-47A1-8FBC-E5A3C45B5582}"/>
                  </a:ext>
                </a:extLst>
              </p14:cNvPr>
              <p14:cNvContentPartPr/>
              <p14:nvPr/>
            </p14:nvContentPartPr>
            <p14:xfrm>
              <a:off x="1967409" y="3691695"/>
              <a:ext cx="139788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640DB4-7C38-47A1-8FBC-E5A3C45B55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9769" y="3674055"/>
                <a:ext cx="143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7B2B40-1819-40D9-B660-6C3E0DA69C2D}"/>
                  </a:ext>
                </a:extLst>
              </p14:cNvPr>
              <p14:cNvContentPartPr/>
              <p14:nvPr/>
            </p14:nvContentPartPr>
            <p14:xfrm>
              <a:off x="6001209" y="2046135"/>
              <a:ext cx="3573360" cy="54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7B2B40-1819-40D9-B660-6C3E0DA69C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3209" y="2028135"/>
                <a:ext cx="360900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16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cycle through that array using </a:t>
            </a:r>
            <a:r>
              <a:rPr lang="en-US" sz="2000" dirty="0" err="1"/>
              <a:t>Array.find</a:t>
            </a:r>
            <a:r>
              <a:rPr lang="en-US" sz="2000" dirty="0"/>
              <a:t>()</a:t>
            </a:r>
          </a:p>
          <a:p>
            <a:pPr lvl="1"/>
            <a:r>
              <a:rPr lang="en-US" sz="1800" dirty="0"/>
              <a:t>It calls the provided function on every item in that array.</a:t>
            </a:r>
          </a:p>
          <a:p>
            <a:pPr lvl="2"/>
            <a:r>
              <a:rPr lang="en-US" sz="1700" dirty="0"/>
              <a:t>Storing the current item in “</a:t>
            </a:r>
            <a:r>
              <a:rPr lang="en-US" sz="1700" dirty="0" err="1"/>
              <a:t>currentPost</a:t>
            </a:r>
            <a:r>
              <a:rPr lang="en-US" sz="1700" dirty="0"/>
              <a:t>”</a:t>
            </a:r>
          </a:p>
          <a:p>
            <a:pPr lvl="1"/>
            <a:r>
              <a:rPr lang="en-US" sz="1800" dirty="0"/>
              <a:t>It returns the first element in the array for which that provided function returns true.</a:t>
            </a:r>
          </a:p>
          <a:p>
            <a:pPr lvl="2"/>
            <a:r>
              <a:rPr lang="en-US" sz="1700" dirty="0"/>
              <a:t>i.e., in this case, the first element whose id matches </a:t>
            </a:r>
            <a:r>
              <a:rPr lang="en-US" sz="1700" dirty="0" err="1"/>
              <a:t>blogID</a:t>
            </a:r>
            <a:endParaRPr lang="en-US" sz="1700" dirty="0"/>
          </a:p>
          <a:p>
            <a:pPr lvl="1"/>
            <a:r>
              <a:rPr lang="en-US" sz="1800" dirty="0"/>
              <a:t>And then stores that element that it found inside of </a:t>
            </a:r>
            <a:r>
              <a:rPr lang="en-US" sz="1800" dirty="0" err="1"/>
              <a:t>blogPost</a:t>
            </a:r>
            <a:r>
              <a:rPr lang="en-US" sz="1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982900" y="579285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E37F7-B01E-4C1B-9750-30EB857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28" y="-1212"/>
            <a:ext cx="6839301" cy="5759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7349B3-13DD-4B16-8E33-4BAD0171133C}"/>
                  </a:ext>
                </a:extLst>
              </p14:cNvPr>
              <p14:cNvContentPartPr/>
              <p14:nvPr/>
            </p14:nvContentPartPr>
            <p14:xfrm>
              <a:off x="1128249" y="2551935"/>
              <a:ext cx="1465200" cy="6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7349B3-13DD-4B16-8E33-4BAD017113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0249" y="2534295"/>
                <a:ext cx="1500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3F8C2C-FCEC-4D12-A624-461694128709}"/>
                  </a:ext>
                </a:extLst>
              </p14:cNvPr>
              <p14:cNvContentPartPr/>
              <p14:nvPr/>
            </p14:nvContentPartPr>
            <p14:xfrm>
              <a:off x="7563969" y="2418735"/>
              <a:ext cx="864720" cy="29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3F8C2C-FCEC-4D12-A624-4616941287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5969" y="2401095"/>
                <a:ext cx="900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F0F0CE-B7E8-4245-ABCA-77214829B9EC}"/>
                  </a:ext>
                </a:extLst>
              </p14:cNvPr>
              <p14:cNvContentPartPr/>
              <p14:nvPr/>
            </p14:nvContentPartPr>
            <p14:xfrm>
              <a:off x="2679489" y="3419895"/>
              <a:ext cx="546480" cy="18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F0F0CE-B7E8-4245-ABCA-77214829B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1489" y="3401895"/>
                <a:ext cx="582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4FA255-674E-4D67-88ED-D63552FEBB85}"/>
                  </a:ext>
                </a:extLst>
              </p14:cNvPr>
              <p14:cNvContentPartPr/>
              <p14:nvPr/>
            </p14:nvContentPartPr>
            <p14:xfrm>
              <a:off x="1573929" y="3703575"/>
              <a:ext cx="42948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4FA255-674E-4D67-88ED-D63552FEBB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6289" y="3685935"/>
                <a:ext cx="465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FBA78E-940B-4B03-91E8-42D81E64E938}"/>
                  </a:ext>
                </a:extLst>
              </p14:cNvPr>
              <p14:cNvContentPartPr/>
              <p14:nvPr/>
            </p14:nvContentPartPr>
            <p14:xfrm>
              <a:off x="8854209" y="2435295"/>
              <a:ext cx="727920" cy="6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FBA78E-940B-4B03-91E8-42D81E64E9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36569" y="2417655"/>
                <a:ext cx="763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45239F-C0FC-48B3-8B86-42D70ECC822E}"/>
                  </a:ext>
                </a:extLst>
              </p14:cNvPr>
              <p14:cNvContentPartPr/>
              <p14:nvPr/>
            </p14:nvContentPartPr>
            <p14:xfrm>
              <a:off x="972009" y="4635615"/>
              <a:ext cx="2369520" cy="35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45239F-C0FC-48B3-8B86-42D70ECC82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009" y="4626615"/>
                <a:ext cx="2387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3D4B66-F9A1-4998-A37C-F8AD38B3ED5E}"/>
                  </a:ext>
                </a:extLst>
              </p14:cNvPr>
              <p14:cNvContentPartPr/>
              <p14:nvPr/>
            </p14:nvContentPartPr>
            <p14:xfrm>
              <a:off x="6869169" y="2622495"/>
              <a:ext cx="2700360" cy="10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3D4B66-F9A1-4998-A37C-F8AD38B3ED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60529" y="2613855"/>
                <a:ext cx="27180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88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short, </a:t>
            </a:r>
            <a:r>
              <a:rPr lang="en-US" sz="2000" dirty="0" err="1"/>
              <a:t>blogPost</a:t>
            </a:r>
            <a:r>
              <a:rPr lang="en-US" sz="2000" dirty="0"/>
              <a:t> now is the object that we want to edit. </a:t>
            </a:r>
          </a:p>
          <a:p>
            <a:endParaRPr lang="en-US" sz="2000" dirty="0"/>
          </a:p>
          <a:p>
            <a:r>
              <a:rPr lang="en-US" sz="2000" dirty="0"/>
              <a:t>We’ll edit it using </a:t>
            </a:r>
            <a:r>
              <a:rPr lang="en-US" sz="2000" dirty="0" err="1"/>
              <a:t>TextInputs</a:t>
            </a:r>
            <a:r>
              <a:rPr lang="en-US" sz="2000" dirty="0"/>
              <a:t>…</a:t>
            </a:r>
          </a:p>
          <a:p>
            <a:endParaRPr lang="en-US" sz="2000" dirty="0"/>
          </a:p>
          <a:p>
            <a:r>
              <a:rPr lang="en-US" sz="2000" dirty="0"/>
              <a:t>And as we’ve seen a few times now: the way to set up </a:t>
            </a:r>
            <a:r>
              <a:rPr lang="en-US" sz="2000" dirty="0" err="1"/>
              <a:t>TextInputs</a:t>
            </a:r>
            <a:r>
              <a:rPr lang="en-US" sz="2000" dirty="0"/>
              <a:t> is to make the contents of their fields variables that use the react native state system.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982900" y="579285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E37F7-B01E-4C1B-9750-30EB8578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28" y="-1212"/>
            <a:ext cx="6839301" cy="5759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75E035-B4E1-452D-9BC1-26BE9FFDFCE8}"/>
                  </a:ext>
                </a:extLst>
              </p14:cNvPr>
              <p14:cNvContentPartPr/>
              <p14:nvPr/>
            </p14:nvContentPartPr>
            <p14:xfrm>
              <a:off x="5948289" y="2041815"/>
              <a:ext cx="1454760" cy="459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75E035-B4E1-452D-9BC1-26BE9FFDF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0289" y="2023815"/>
                <a:ext cx="149040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1D4C10-BC31-4ABB-AFE3-D13B2FB5E276}"/>
                  </a:ext>
                </a:extLst>
              </p14:cNvPr>
              <p14:cNvContentPartPr/>
              <p14:nvPr/>
            </p14:nvContentPartPr>
            <p14:xfrm>
              <a:off x="1822689" y="2123535"/>
              <a:ext cx="1033560" cy="30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1D4C10-BC31-4ABB-AFE3-D13B2FB5E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5049" y="2105535"/>
                <a:ext cx="106920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23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15" y="1978399"/>
            <a:ext cx="333315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this is the last thing we were working on.</a:t>
            </a:r>
          </a:p>
          <a:p>
            <a:endParaRPr lang="en-US" sz="2000" dirty="0"/>
          </a:p>
          <a:p>
            <a:r>
              <a:rPr lang="en-US" sz="2000" dirty="0"/>
              <a:t>However, the “Add Blog Post” button doesn’t do anything.</a:t>
            </a:r>
          </a:p>
          <a:p>
            <a:endParaRPr lang="en-US" sz="2000" dirty="0"/>
          </a:p>
          <a:p>
            <a:r>
              <a:rPr lang="en-US" sz="2000" dirty="0"/>
              <a:t>It doesn’t even have </a:t>
            </a:r>
            <a:r>
              <a:rPr lang="en-US" sz="2000" dirty="0" err="1"/>
              <a:t>onPress</a:t>
            </a:r>
            <a:r>
              <a:rPr lang="en-US" sz="2000" dirty="0"/>
              <a:t> defined!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E7AF6-5FC7-43AA-B21B-585E40EF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515" y="-46359"/>
            <a:ext cx="2546093" cy="2480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175467" y="615141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2C74-104C-4F85-B275-0991988C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42" y="2996916"/>
            <a:ext cx="7714858" cy="26009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0F062E-DD6B-4BBA-A0E4-E796BA608A2A}"/>
                  </a:ext>
                </a:extLst>
              </p14:cNvPr>
              <p14:cNvContentPartPr/>
              <p14:nvPr/>
            </p14:nvContentPartPr>
            <p14:xfrm>
              <a:off x="5454943" y="4824497"/>
              <a:ext cx="2680560" cy="511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0F062E-DD6B-4BBA-A0E4-E796BA608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7303" y="4806857"/>
                <a:ext cx="2716200" cy="5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619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So, just like this!</a:t>
            </a:r>
          </a:p>
          <a:p>
            <a:endParaRPr lang="en-US" sz="2000" dirty="0"/>
          </a:p>
          <a:p>
            <a:r>
              <a:rPr lang="en-US" sz="2000" dirty="0"/>
              <a:t>Note that for the initial value of these variables, we pass in </a:t>
            </a:r>
            <a:r>
              <a:rPr lang="en-US" sz="2000" dirty="0" err="1"/>
              <a:t>blogPost.title</a:t>
            </a:r>
            <a:r>
              <a:rPr lang="en-US" sz="2000" dirty="0"/>
              <a:t> and </a:t>
            </a:r>
            <a:r>
              <a:rPr lang="en-US" sz="2000" dirty="0" err="1"/>
              <a:t>blogPost.content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That’s how we’ll ensure that the data is pre-populated!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982900" y="579285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6B513-21B1-4B37-8E97-716BA035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63" y="1206386"/>
            <a:ext cx="6077262" cy="44452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7E3A58-2874-49CF-A378-FE01E5C64A74}"/>
                  </a:ext>
                </a:extLst>
              </p14:cNvPr>
              <p14:cNvContentPartPr/>
              <p14:nvPr/>
            </p14:nvContentPartPr>
            <p14:xfrm>
              <a:off x="856089" y="2245215"/>
              <a:ext cx="1357200" cy="64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7E3A58-2874-49CF-A378-FE01E5C64A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449" y="2227575"/>
                <a:ext cx="13928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EE6799-B0D5-4217-8DC8-C2FAFDD7793E}"/>
                  </a:ext>
                </a:extLst>
              </p14:cNvPr>
              <p14:cNvContentPartPr/>
              <p14:nvPr/>
            </p14:nvContentPartPr>
            <p14:xfrm>
              <a:off x="6213969" y="3638415"/>
              <a:ext cx="543600" cy="662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EE6799-B0D5-4217-8DC8-C2FAFDD779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95969" y="3620775"/>
                <a:ext cx="57924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F660A8-CF28-49FB-845D-E54EB99EA833}"/>
                  </a:ext>
                </a:extLst>
              </p14:cNvPr>
              <p14:cNvContentPartPr/>
              <p14:nvPr/>
            </p14:nvContentPartPr>
            <p14:xfrm>
              <a:off x="839169" y="3824895"/>
              <a:ext cx="915840" cy="21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F660A8-CF28-49FB-845D-E54EB99EA8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169" y="3807255"/>
                <a:ext cx="951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DDA5CB-719C-41AF-9862-363472277BFC}"/>
                  </a:ext>
                </a:extLst>
              </p14:cNvPr>
              <p14:cNvContentPartPr/>
              <p14:nvPr/>
            </p14:nvContentPartPr>
            <p14:xfrm>
              <a:off x="677169" y="4281015"/>
              <a:ext cx="2037240" cy="51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DDA5CB-719C-41AF-9862-363472277B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169" y="4263375"/>
                <a:ext cx="2072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A15637-2F51-454A-BA67-2419804317CF}"/>
                  </a:ext>
                </a:extLst>
              </p14:cNvPr>
              <p14:cNvContentPartPr/>
              <p14:nvPr/>
            </p14:nvContentPartPr>
            <p14:xfrm>
              <a:off x="9641529" y="3921735"/>
              <a:ext cx="722520" cy="42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A15637-2F51-454A-BA67-2419804317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23529" y="3903735"/>
                <a:ext cx="7581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935215-D4E7-4FDF-83BB-4DF3A7B2D504}"/>
                  </a:ext>
                </a:extLst>
              </p14:cNvPr>
              <p14:cNvContentPartPr/>
              <p14:nvPr/>
            </p14:nvContentPartPr>
            <p14:xfrm>
              <a:off x="10056969" y="4176975"/>
              <a:ext cx="1277640" cy="37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935215-D4E7-4FDF-83BB-4DF3A7B2D5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38969" y="4158975"/>
                <a:ext cx="131328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668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then we use them in the same way that we’ve used </a:t>
            </a:r>
            <a:r>
              <a:rPr lang="en-US" sz="2000" dirty="0" err="1"/>
              <a:t>TextInputs</a:t>
            </a:r>
            <a:r>
              <a:rPr lang="en-US" sz="2000" dirty="0"/>
              <a:t> before!</a:t>
            </a:r>
          </a:p>
          <a:p>
            <a:endParaRPr lang="en-US" sz="2000" dirty="0"/>
          </a:p>
          <a:p>
            <a:r>
              <a:rPr lang="en-US" sz="2000" dirty="0"/>
              <a:t>Just like this!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D2D4A-0A8D-4872-95A4-8329ABE03709}"/>
              </a:ext>
            </a:extLst>
          </p:cNvPr>
          <p:cNvSpPr txBox="1"/>
          <p:nvPr/>
        </p:nvSpPr>
        <p:spPr>
          <a:xfrm>
            <a:off x="7982900" y="5792858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9F2E4-C8FF-47B2-86AD-D4B33444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97" y="1446324"/>
            <a:ext cx="8045863" cy="4254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BF6837-5C33-4F7D-A808-9E7A9DED29F1}"/>
                  </a:ext>
                </a:extLst>
              </p14:cNvPr>
              <p14:cNvContentPartPr/>
              <p14:nvPr/>
            </p14:nvContentPartPr>
            <p14:xfrm>
              <a:off x="5480649" y="5231415"/>
              <a:ext cx="6359760" cy="180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BF6837-5C33-4F7D-A808-9E7A9DED29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649" y="5213775"/>
                <a:ext cx="63954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83456D-A59A-4C44-9B9F-8CEB517131EA}"/>
                  </a:ext>
                </a:extLst>
              </p14:cNvPr>
              <p14:cNvContentPartPr/>
              <p14:nvPr/>
            </p14:nvContentPartPr>
            <p14:xfrm>
              <a:off x="792369" y="3776295"/>
              <a:ext cx="1420560" cy="78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83456D-A59A-4C44-9B9F-8CEB517131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729" y="3758295"/>
                <a:ext cx="14562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097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9244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Now, at this point, it’s working, and you can edit it, and it is pre-populated with the title of the original blog post.</a:t>
            </a:r>
          </a:p>
          <a:p>
            <a:endParaRPr lang="en-US" sz="2000" dirty="0"/>
          </a:p>
          <a:p>
            <a:r>
              <a:rPr lang="en-US" sz="2000" dirty="0"/>
              <a:t>We should be happy!</a:t>
            </a:r>
          </a:p>
          <a:p>
            <a:endParaRPr lang="en-US" sz="2000" dirty="0"/>
          </a:p>
          <a:p>
            <a:r>
              <a:rPr lang="en-US" sz="2000" dirty="0"/>
              <a:t>BUT… I have kind of a sinking feeling right now.</a:t>
            </a:r>
          </a:p>
          <a:p>
            <a:pPr lvl="1"/>
            <a:r>
              <a:rPr lang="en-US" sz="1600" dirty="0"/>
              <a:t>Do any of you feel it to?</a:t>
            </a:r>
          </a:p>
          <a:p>
            <a:pPr lvl="2"/>
            <a:r>
              <a:rPr lang="en-US" sz="1500" dirty="0"/>
              <a:t>What’s causing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FF43-DCF5-4870-8EA4-3C48DEBE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50" y="1717060"/>
            <a:ext cx="4959605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8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11127298" cy="4500349"/>
          </a:xfrm>
        </p:spPr>
        <p:txBody>
          <a:bodyPr>
            <a:normAutofit/>
          </a:bodyPr>
          <a:lstStyle/>
          <a:p>
            <a:r>
              <a:rPr lang="en-US" sz="2000" dirty="0"/>
              <a:t>Maybe it’s the dawning realization that our Create screen and our Edit screen are VERY similar to each other.</a:t>
            </a:r>
          </a:p>
          <a:p>
            <a:r>
              <a:rPr lang="en-US" sz="2000" dirty="0"/>
              <a:t>And that it feels bad to be re-writing the same form across both screens. </a:t>
            </a:r>
            <a:endParaRPr lang="en-US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FE62EB-04B3-489B-9874-E3C0FB4F0123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D2DD20-1A79-4F90-BE8B-86C6B7E4B3C6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E90031-9C40-4324-BBF2-6756CCDE0C1A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7DD3FB-E3B8-46F7-92BC-621E3FD9700B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026DB5-8F87-4DC0-BDA4-60D3D01FF8FB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F9CBB3-A37D-4506-B04F-9664D0B60E47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FC90B6-FEAE-4DE2-BBCB-F126C08BBEE4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AE7193-A380-450D-8DD3-F480A0F4BFD6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B17637-F0E7-4E94-B328-DCA350428EF0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EDDAF9-CE04-4607-A1C2-FA1AB322C627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B0CA08-7075-4EA4-A58C-DADDE08C9D7A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4496F-C2C4-4B61-83D8-E5953F0A8FE4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9A6E1B-4F22-4BE7-A153-8B6BA894C5F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C6C0FA-51DF-4347-8448-9B0952441343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20" name="Graphic 19" descr="Pencil with solid fill">
              <a:extLst>
                <a:ext uri="{FF2B5EF4-FFF2-40B4-BE49-F238E27FC236}">
                  <a16:creationId xmlns:a16="http://schemas.microsoft.com/office/drawing/2014/main" id="{D78A3B9D-1565-4F84-9DA2-7286B5D38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BDB32-3436-4383-9400-92ABBF44D101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1007A3-BB97-416C-BB93-7363DECB5271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94523A-33A3-4CDF-9DFE-FCC1E5FA4DED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9" name="Graphic 58" descr="Garbage with solid fill">
                <a:extLst>
                  <a:ext uri="{FF2B5EF4-FFF2-40B4-BE49-F238E27FC236}">
                    <a16:creationId xmlns:a16="http://schemas.microsoft.com/office/drawing/2014/main" id="{82AFBD82-F907-4E7C-849D-D55F99250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3F51EA-BA45-485D-8B2A-7D5CDA933B1C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900BDA-E391-4D5A-A2B0-08B81D8F6BB0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77A08A-94A2-4695-AC85-A312AB28D513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6" name="Graphic 55" descr="Garbage with solid fill">
                <a:extLst>
                  <a:ext uri="{FF2B5EF4-FFF2-40B4-BE49-F238E27FC236}">
                    <a16:creationId xmlns:a16="http://schemas.microsoft.com/office/drawing/2014/main" id="{6E9DE4E9-925E-493A-8194-CDDB60FDF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92CAC6-5029-41C4-9408-0F9FDD588347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47A98CA-EA0B-4CBB-A890-B7DADE0C1E4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64B683-8AE6-458E-BE36-EE4BDD999B7E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3" name="Graphic 52" descr="Garbage with solid fill">
                <a:extLst>
                  <a:ext uri="{FF2B5EF4-FFF2-40B4-BE49-F238E27FC236}">
                    <a16:creationId xmlns:a16="http://schemas.microsoft.com/office/drawing/2014/main" id="{03881C59-AEDF-486D-B22B-5803BBC9F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6B3EC7D-21C2-4B8E-937A-BBC4BC77DEB7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E27A393-5F4A-4B37-BD06-50D410626982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FB9E10-B64A-433A-BF48-4ADE7C71DAEF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0" name="Graphic 49" descr="Garbage with solid fill">
                <a:extLst>
                  <a:ext uri="{FF2B5EF4-FFF2-40B4-BE49-F238E27FC236}">
                    <a16:creationId xmlns:a16="http://schemas.microsoft.com/office/drawing/2014/main" id="{A79527CB-2D97-48AC-BF44-2CC8935BF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F7BA9E-EAEF-4B72-89E3-8B3C8CFF7239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8C7E5EA-A758-4729-8191-E54CB1931098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894D0F0-8E37-4580-9E60-D5D88E34FC0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A1BF54-8877-46A5-85E7-FE5B9B796B48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9189095-5402-4FFB-9D3E-AA1FA05DB706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609795F7-8FE4-46D6-BF0A-8DFA4DD6C38E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49A8769-9767-4E67-BB14-E886EEE12D1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D8124CB-AA3F-4320-877F-6A36C0F08190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2FEECA-6473-4378-84EF-4197A17136D0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BFAD51B-BE46-48B5-851A-8D20A9F81DD2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53F9AA9-B1EE-44A9-9C17-F9FACAE62216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7007E1-3401-43D7-B800-EB0E6961FA3A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630F78B-A2EF-428C-B481-274E8DF5CDCB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7202727-5C31-4207-8070-A7B589F405F7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425DE18-EB14-4D59-9C1D-9AE6203E5F28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EFB472A-C4DE-4558-A30B-C1574EBFC566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542A1A7-1890-4456-A9CE-02AF18BB839B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163CD56-5436-4EAE-B9E4-433F7223486D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6FA9B984-B80E-429C-8D9E-8CF72405D648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A09008-3CE1-4016-929F-E3425F862FB0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4CAB0A-7017-42AE-AB22-5D1B331F9FE5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18E837-5134-4DAC-9440-C99904D06486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445C06-5B71-469D-BFA2-DB996D0AAD1E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EF508D-F89F-4A60-B763-AF467F9B6889}"/>
                  </a:ext>
                </a:extLst>
              </p14:cNvPr>
              <p14:cNvContentPartPr/>
              <p14:nvPr/>
            </p14:nvContentPartPr>
            <p14:xfrm>
              <a:off x="6115689" y="2892855"/>
              <a:ext cx="2971440" cy="3936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EF508D-F89F-4A60-B763-AF467F9B68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7689" y="2874855"/>
                <a:ext cx="3007080" cy="39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8C09BCB-2DA2-4141-827F-9B3FF658FF08}"/>
                  </a:ext>
                </a:extLst>
              </p14:cNvPr>
              <p14:cNvContentPartPr/>
              <p14:nvPr/>
            </p14:nvContentPartPr>
            <p14:xfrm>
              <a:off x="8915769" y="2848657"/>
              <a:ext cx="2881440" cy="4086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8C09BCB-2DA2-4141-827F-9B3FF658FF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7769" y="2830657"/>
                <a:ext cx="2917080" cy="41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840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1721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SO! Let’s not do that!</a:t>
            </a:r>
          </a:p>
          <a:p>
            <a:endParaRPr lang="en-US" sz="2000" dirty="0"/>
          </a:p>
          <a:p>
            <a:r>
              <a:rPr lang="en-US" sz="2000" dirty="0"/>
              <a:t>Let’s take a look at CreateScreen.js</a:t>
            </a:r>
          </a:p>
          <a:p>
            <a:endParaRPr lang="en-US" sz="2000" dirty="0"/>
          </a:p>
          <a:p>
            <a:r>
              <a:rPr lang="en-US" sz="2000" dirty="0"/>
              <a:t>And see if we can abstract out the form content into a reusable component. </a:t>
            </a:r>
          </a:p>
          <a:p>
            <a:pPr lvl="1"/>
            <a:r>
              <a:rPr lang="en-US" sz="1800" dirty="0"/>
              <a:t>So that we can use it in both </a:t>
            </a:r>
            <a:r>
              <a:rPr lang="en-US" sz="1800" dirty="0" err="1"/>
              <a:t>CreateScreen</a:t>
            </a:r>
            <a:r>
              <a:rPr lang="en-US" sz="1800" dirty="0"/>
              <a:t> and </a:t>
            </a:r>
            <a:r>
              <a:rPr lang="en-US" sz="1800" dirty="0" err="1"/>
              <a:t>EditScreen</a:t>
            </a:r>
            <a:r>
              <a:rPr lang="en-US" sz="1800" dirty="0"/>
              <a:t>. </a:t>
            </a:r>
            <a:endParaRPr lang="en-US" sz="13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4BD6520-0DFE-4A05-AE77-20EEB287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89" y="0"/>
            <a:ext cx="7118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32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Working with the Create Screen</a:t>
            </a:r>
          </a:p>
          <a:p>
            <a:r>
              <a:rPr lang="en-US" sz="2200" strike="sngStrike" dirty="0"/>
              <a:t>Working with the Edit Screen</a:t>
            </a:r>
          </a:p>
          <a:p>
            <a:r>
              <a:rPr lang="en-US" sz="2200" dirty="0"/>
              <a:t>Extracting Out Form Logic</a:t>
            </a:r>
          </a:p>
          <a:p>
            <a:r>
              <a:rPr lang="en-US" sz="2200" dirty="0"/>
              <a:t>Finishing Touches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3306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1721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So, as we look at </a:t>
            </a:r>
            <a:r>
              <a:rPr lang="en-US" sz="2000" dirty="0" err="1"/>
              <a:t>CreateScreen</a:t>
            </a:r>
            <a:r>
              <a:rPr lang="en-US" sz="2000" dirty="0"/>
              <a:t> and the form we have, we can take a moment to think about what is “universal” and what is not.</a:t>
            </a:r>
          </a:p>
          <a:p>
            <a:pPr lvl="1"/>
            <a:r>
              <a:rPr lang="en-US" sz="1800" dirty="0"/>
              <a:t>i.e., the stuff that we always want to look the same for all uses of the form.</a:t>
            </a:r>
          </a:p>
          <a:p>
            <a:pPr lvl="2"/>
            <a:r>
              <a:rPr lang="en-US" sz="1700" dirty="0"/>
              <a:t>And the stuff that will be different from instance to instance.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4BD6520-0DFE-4A05-AE77-20EEB287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89" y="0"/>
            <a:ext cx="7118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86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1721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Just as a first sanity pass…</a:t>
            </a:r>
          </a:p>
          <a:p>
            <a:endParaRPr lang="en-US" sz="2000" dirty="0"/>
          </a:p>
          <a:p>
            <a:r>
              <a:rPr lang="en-US" sz="2000" dirty="0"/>
              <a:t>Probably the style sheet will always be the same…</a:t>
            </a:r>
          </a:p>
          <a:p>
            <a:endParaRPr lang="en-US" sz="2000" dirty="0"/>
          </a:p>
          <a:p>
            <a:r>
              <a:rPr lang="en-US" sz="2000" dirty="0"/>
              <a:t>And the fact that we have </a:t>
            </a:r>
            <a:r>
              <a:rPr lang="en-US" sz="2000" dirty="0" err="1"/>
              <a:t>TextInput</a:t>
            </a:r>
            <a:r>
              <a:rPr lang="en-US" sz="2000" dirty="0"/>
              <a:t> and Text and Button components will be the same to.</a:t>
            </a:r>
            <a:endParaRPr lang="en-US" sz="17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4BD6520-0DFE-4A05-AE77-20EEB287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89" y="0"/>
            <a:ext cx="711831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D79063-0A09-4D3F-AE12-E20B7E4DF5E5}"/>
                  </a:ext>
                </a:extLst>
              </p14:cNvPr>
              <p14:cNvContentPartPr/>
              <p14:nvPr/>
            </p14:nvContentPartPr>
            <p14:xfrm>
              <a:off x="2413089" y="3078255"/>
              <a:ext cx="1345680" cy="5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D79063-0A09-4D3F-AE12-E20B7E4DF5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5449" y="3060615"/>
                <a:ext cx="1381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C537F8-3120-441B-A830-AD7ED997D19A}"/>
                  </a:ext>
                </a:extLst>
              </p14:cNvPr>
              <p14:cNvContentPartPr/>
              <p14:nvPr/>
            </p14:nvContentPartPr>
            <p14:xfrm>
              <a:off x="5538249" y="3940815"/>
              <a:ext cx="47520" cy="249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C537F8-3120-441B-A830-AD7ED997D1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609" y="3923175"/>
                <a:ext cx="83160" cy="25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DA0F8F-B7A0-4680-9D84-73127EFE3C1E}"/>
                  </a:ext>
                </a:extLst>
              </p14:cNvPr>
              <p14:cNvContentPartPr/>
              <p14:nvPr/>
            </p14:nvContentPartPr>
            <p14:xfrm>
              <a:off x="862209" y="4751175"/>
              <a:ext cx="1566000" cy="60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DA0F8F-B7A0-4680-9D84-73127EFE3C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209" y="4733175"/>
                <a:ext cx="1601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99647F-FB40-41BD-9440-D27730A31D26}"/>
                  </a:ext>
                </a:extLst>
              </p14:cNvPr>
              <p14:cNvContentPartPr/>
              <p14:nvPr/>
            </p14:nvContentPartPr>
            <p14:xfrm>
              <a:off x="1006929" y="5214135"/>
              <a:ext cx="1944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99647F-FB40-41BD-9440-D27730A31D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8929" y="5196135"/>
                <a:ext cx="1980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8190EC-6933-4ECC-AE26-6F09DFB91348}"/>
                  </a:ext>
                </a:extLst>
              </p14:cNvPr>
              <p14:cNvContentPartPr/>
              <p14:nvPr/>
            </p14:nvContentPartPr>
            <p14:xfrm>
              <a:off x="5752449" y="1909335"/>
              <a:ext cx="63720" cy="1870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8190EC-6933-4ECC-AE26-6F09DFB913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4809" y="1891695"/>
                <a:ext cx="9936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24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421721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some of the specifics of the component will change.</a:t>
            </a:r>
          </a:p>
          <a:p>
            <a:pPr lvl="1"/>
            <a:r>
              <a:rPr lang="en-US" sz="1500" dirty="0"/>
              <a:t>e.g., “Enter Title” vs “Edit Title”</a:t>
            </a:r>
          </a:p>
          <a:p>
            <a:pPr lvl="1"/>
            <a:r>
              <a:rPr lang="en-US" sz="1500" dirty="0"/>
              <a:t>e.g., “Enter Content” vs “Edit Content”</a:t>
            </a:r>
          </a:p>
          <a:p>
            <a:pPr lvl="1"/>
            <a:r>
              <a:rPr lang="en-US" sz="1500" dirty="0"/>
              <a:t>e.g., When we push the button, we won’t want to add a new blog post, but rather edit an existing one.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4BD6520-0DFE-4A05-AE77-20EEB287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89" y="0"/>
            <a:ext cx="711831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CE49FB-DB7F-4D14-8A42-82ED1757E807}"/>
                  </a:ext>
                </a:extLst>
              </p14:cNvPr>
              <p14:cNvContentPartPr/>
              <p14:nvPr/>
            </p14:nvContentPartPr>
            <p14:xfrm>
              <a:off x="1504449" y="2800695"/>
              <a:ext cx="7041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CE49FB-DB7F-4D14-8A42-82ED1757E8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5809" y="2792055"/>
                <a:ext cx="721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889310-D4FC-407C-9E9F-1153CC534068}"/>
                  </a:ext>
                </a:extLst>
              </p14:cNvPr>
              <p14:cNvContentPartPr/>
              <p14:nvPr/>
            </p14:nvContentPartPr>
            <p14:xfrm>
              <a:off x="1487169" y="3130455"/>
              <a:ext cx="1095840" cy="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889310-D4FC-407C-9E9F-1153CC5340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8529" y="3121815"/>
                <a:ext cx="1113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F92BA3-0636-4EF1-82A7-67F294A95AC2}"/>
                  </a:ext>
                </a:extLst>
              </p14:cNvPr>
              <p14:cNvContentPartPr/>
              <p14:nvPr/>
            </p14:nvContentPartPr>
            <p14:xfrm>
              <a:off x="937449" y="3945855"/>
              <a:ext cx="2139840" cy="18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F92BA3-0636-4EF1-82A7-67F294A95A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8449" y="3936855"/>
                <a:ext cx="2157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DEA47B-90A8-4FAB-86DA-18C73C1D7B61}"/>
                  </a:ext>
                </a:extLst>
              </p14:cNvPr>
              <p14:cNvContentPartPr/>
              <p14:nvPr/>
            </p14:nvContentPartPr>
            <p14:xfrm>
              <a:off x="6395049" y="3292815"/>
              <a:ext cx="434484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DEA47B-90A8-4FAB-86DA-18C73C1D7B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6049" y="3283815"/>
                <a:ext cx="4362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EDCC43-EB5E-4927-9900-FC1C9EC2A318}"/>
                  </a:ext>
                </a:extLst>
              </p14:cNvPr>
              <p14:cNvContentPartPr/>
              <p14:nvPr/>
            </p14:nvContentPartPr>
            <p14:xfrm>
              <a:off x="7951689" y="2263215"/>
              <a:ext cx="468720" cy="11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EDCC43-EB5E-4927-9900-FC1C9EC2A3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43049" y="2254575"/>
                <a:ext cx="4863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E33A2B-9583-48EA-8497-FE842995DD6E}"/>
                  </a:ext>
                </a:extLst>
              </p14:cNvPr>
              <p14:cNvContentPartPr/>
              <p14:nvPr/>
            </p14:nvContentPartPr>
            <p14:xfrm>
              <a:off x="8021169" y="2615295"/>
              <a:ext cx="692280" cy="18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E33A2B-9583-48EA-8497-FE842995DD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12169" y="2606295"/>
                <a:ext cx="70992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00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5449915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OK. With that high-level check out of the way… Let’s make a new folder for components inside our </a:t>
            </a:r>
            <a:r>
              <a:rPr lang="en-US" sz="2000" dirty="0" err="1"/>
              <a:t>src</a:t>
            </a:r>
            <a:r>
              <a:rPr lang="en-US" sz="2000" dirty="0"/>
              <a:t> directory…</a:t>
            </a:r>
          </a:p>
          <a:p>
            <a:endParaRPr lang="en-US" sz="2000" dirty="0"/>
          </a:p>
          <a:p>
            <a:r>
              <a:rPr lang="en-US" sz="2000" dirty="0"/>
              <a:t>And create a BlogPostForm.js inside of it.</a:t>
            </a:r>
          </a:p>
          <a:p>
            <a:endParaRPr lang="en-US" sz="2000" dirty="0"/>
          </a:p>
          <a:p>
            <a:r>
              <a:rPr lang="en-US" sz="2000" dirty="0"/>
              <a:t>This will be our reusable component for the form. 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D9A1E-A1A9-4CC2-A106-82A9EA01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51" y="1717060"/>
            <a:ext cx="2590933" cy="30545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18D8C5-6E0F-4293-8149-606F6E9B59DD}"/>
                  </a:ext>
                </a:extLst>
              </p14:cNvPr>
              <p14:cNvContentPartPr/>
              <p14:nvPr/>
            </p14:nvContentPartPr>
            <p14:xfrm>
              <a:off x="6787809" y="1951095"/>
              <a:ext cx="2889000" cy="52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18D8C5-6E0F-4293-8149-606F6E9B59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9809" y="1933095"/>
                <a:ext cx="2924640" cy="5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31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15" y="1978399"/>
            <a:ext cx="333315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Let’s get it so that we can actually Add a Blog Post!</a:t>
            </a:r>
          </a:p>
          <a:p>
            <a:endParaRPr lang="en-US" sz="2000" dirty="0"/>
          </a:p>
          <a:p>
            <a:r>
              <a:rPr lang="en-US" sz="2000" dirty="0"/>
              <a:t>This means our </a:t>
            </a:r>
            <a:r>
              <a:rPr lang="en-US" sz="2000" dirty="0" err="1"/>
              <a:t>BlogContext</a:t>
            </a:r>
            <a:r>
              <a:rPr lang="en-US" sz="2000" dirty="0"/>
              <a:t> needs to now be able to create new Blog posts based on the content of these fields.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E7AF6-5FC7-43AA-B21B-585E40EF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515" y="-46359"/>
            <a:ext cx="2546093" cy="2480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175467" y="615141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A2C74-104C-4F85-B275-0991988C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142" y="2996916"/>
            <a:ext cx="7714858" cy="26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29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5449915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we are wont to do, let’s add the boilerplate code to that new file.</a:t>
            </a:r>
          </a:p>
          <a:p>
            <a:endParaRPr lang="en-US" sz="2000" dirty="0"/>
          </a:p>
          <a:p>
            <a:r>
              <a:rPr lang="en-US" sz="2000" dirty="0"/>
              <a:t>Although we also are going to be cutting and pasting some stuff in here pretty quickly.</a:t>
            </a:r>
          </a:p>
          <a:p>
            <a:endParaRPr lang="en-US" sz="2000" dirty="0"/>
          </a:p>
          <a:p>
            <a:r>
              <a:rPr lang="en-US" sz="2000" dirty="0"/>
              <a:t>Before we do, let’s further confirm what the differences need to be between the two screens.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A4CAB-B51B-46EF-A145-C299A612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262" y="1328394"/>
            <a:ext cx="537872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87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950105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So, definitely we have the Create screen and the Edit screen, and they both will want to display our </a:t>
            </a:r>
            <a:r>
              <a:rPr lang="en-US" sz="2000" dirty="0" err="1"/>
              <a:t>BlogPostForm</a:t>
            </a:r>
            <a:r>
              <a:rPr lang="en-US" sz="2000" dirty="0"/>
              <a:t> component.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885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950105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there’s a few differences between them!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842507"/>
            <a:chOff x="674764" y="3828497"/>
            <a:chExt cx="2531423" cy="8425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03ACA-F79D-4B73-8DFC-5F114D2846D0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842507"/>
            <a:chOff x="674764" y="3828497"/>
            <a:chExt cx="2531423" cy="8425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A5268A-4CDE-40F2-87CA-DB9E81C02464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657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3" y="1717060"/>
            <a:ext cx="1063106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One difference is what function should get called when the button is pressed!</a:t>
            </a:r>
          </a:p>
          <a:p>
            <a:pPr lvl="1"/>
            <a:r>
              <a:rPr lang="en-US" sz="1800" dirty="0"/>
              <a:t>Create needs to create a new blog post</a:t>
            </a:r>
          </a:p>
          <a:p>
            <a:pPr lvl="1"/>
            <a:r>
              <a:rPr lang="en-US" sz="1800" dirty="0"/>
              <a:t>Edit needs to edit an existing blog post.</a:t>
            </a:r>
          </a:p>
          <a:p>
            <a:pPr marL="274320" lvl="1" indent="0">
              <a:buNone/>
            </a:pP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842507"/>
            <a:chOff x="674764" y="3828497"/>
            <a:chExt cx="2531423" cy="8425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03ACA-F79D-4B73-8DFC-5F114D2846D0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842507"/>
            <a:chOff x="674764" y="3828497"/>
            <a:chExt cx="2531423" cy="8425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A5268A-4CDE-40F2-87CA-DB9E81C02464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220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950105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 second difference is what the ‘default’ starting values should be.</a:t>
            </a:r>
          </a:p>
          <a:p>
            <a:pPr lvl="1"/>
            <a:r>
              <a:rPr lang="en-US" sz="1600" dirty="0"/>
              <a:t>Create should probably start off as “empty”, i.e., the empty string.</a:t>
            </a:r>
          </a:p>
          <a:p>
            <a:pPr lvl="1"/>
            <a:r>
              <a:rPr lang="en-US" sz="1600" dirty="0"/>
              <a:t>Edit should start off with the content of the blog post that we are editing.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842507"/>
            <a:chOff x="674764" y="3828497"/>
            <a:chExt cx="2531423" cy="8425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03ACA-F79D-4B73-8DFC-5F114D2846D0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842507"/>
            <a:chOff x="674764" y="3828497"/>
            <a:chExt cx="2531423" cy="8425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A5268A-4CDE-40F2-87CA-DB9E81C02464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6114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950105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then finally, the labels by the </a:t>
            </a:r>
            <a:r>
              <a:rPr lang="en-US" sz="2000" dirty="0" err="1"/>
              <a:t>TextInput</a:t>
            </a:r>
            <a:r>
              <a:rPr lang="en-US" sz="2000" dirty="0"/>
              <a:t> fields.</a:t>
            </a:r>
            <a:endParaRPr lang="en-US" dirty="0"/>
          </a:p>
          <a:p>
            <a:pPr lvl="1"/>
            <a:r>
              <a:rPr lang="en-US" sz="1800" dirty="0"/>
              <a:t>Maybe for Create, we want it to say “Enter Title / Enter Content”</a:t>
            </a:r>
          </a:p>
          <a:p>
            <a:pPr lvl="1"/>
            <a:r>
              <a:rPr lang="en-US" sz="1800" dirty="0"/>
              <a:t>And for Edit, we want it to say “Edit Title / Edit Content”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842507"/>
            <a:chOff x="674764" y="3828497"/>
            <a:chExt cx="2531423" cy="8425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03ACA-F79D-4B73-8DFC-5F114D2846D0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842507"/>
            <a:chOff x="674764" y="3828497"/>
            <a:chExt cx="2531423" cy="8425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A5268A-4CDE-40F2-87CA-DB9E81C02464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149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1069517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With that said: I’m actually *not* going to do this last bit in the interest of time.</a:t>
            </a:r>
          </a:p>
          <a:p>
            <a:r>
              <a:rPr lang="en-US" sz="2000" dirty="0"/>
              <a:t>We’ll just have it say “enter title / content” for both screens. But this is the kind of thing that in real life you may very well want to change!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842507"/>
            <a:chOff x="674764" y="3828497"/>
            <a:chExt cx="2531423" cy="8425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03ACA-F79D-4B73-8DFC-5F114D2846D0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842507"/>
            <a:chOff x="674764" y="3828497"/>
            <a:chExt cx="2531423" cy="8425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A5268A-4CDE-40F2-87CA-DB9E81C02464}"/>
                </a:ext>
              </a:extLst>
            </p:cNvPr>
            <p:cNvSpPr/>
            <p:nvPr/>
          </p:nvSpPr>
          <p:spPr>
            <a:xfrm>
              <a:off x="674765" y="4393531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554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1069517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 first thing: let’s cut all of the form JSX out of </a:t>
            </a:r>
            <a:r>
              <a:rPr lang="en-US" sz="2000" dirty="0" err="1"/>
              <a:t>CreateScreen</a:t>
            </a:r>
            <a:r>
              <a:rPr lang="en-US" sz="2000" dirty="0"/>
              <a:t>, and put it into our reusable component.</a:t>
            </a:r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043574-A613-4AF4-9403-69BB8524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05" y="3001405"/>
            <a:ext cx="5092962" cy="20956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F275FD-B3EF-4AA8-AC36-B95284CBAD12}"/>
              </a:ext>
            </a:extLst>
          </p:cNvPr>
          <p:cNvSpPr txBox="1"/>
          <p:nvPr/>
        </p:nvSpPr>
        <p:spPr>
          <a:xfrm>
            <a:off x="1765241" y="5109626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EF3E0E-C855-4707-A39C-0B1A1826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82" y="2955476"/>
            <a:ext cx="6811218" cy="20929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211235" y="510962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317EE0-CA09-4A0E-9DE5-D283D5AAB68D}"/>
                  </a:ext>
                </a:extLst>
              </p14:cNvPr>
              <p14:cNvContentPartPr/>
              <p14:nvPr/>
            </p14:nvContentPartPr>
            <p14:xfrm>
              <a:off x="1163930" y="4356137"/>
              <a:ext cx="3516120" cy="614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317EE0-CA09-4A0E-9DE5-D283D5AAB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290" y="4338137"/>
                <a:ext cx="355176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CBC96C-F85A-4B4C-BEBF-DA773D9109DB}"/>
                  </a:ext>
                </a:extLst>
              </p14:cNvPr>
              <p14:cNvContentPartPr/>
              <p14:nvPr/>
            </p14:nvContentPartPr>
            <p14:xfrm>
              <a:off x="4571690" y="2570897"/>
              <a:ext cx="7650000" cy="2455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CBC96C-F85A-4B4C-BEBF-DA773D9109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050" y="2552897"/>
                <a:ext cx="7685640" cy="249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B8B5E81-AE17-4A98-BD06-A9AD23737AFE}"/>
              </a:ext>
            </a:extLst>
          </p:cNvPr>
          <p:cNvGrpSpPr/>
          <p:nvPr/>
        </p:nvGrpSpPr>
        <p:grpSpPr>
          <a:xfrm>
            <a:off x="5032179" y="3952577"/>
            <a:ext cx="271080" cy="285120"/>
            <a:chOff x="5032179" y="3952577"/>
            <a:chExt cx="271080" cy="28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1EF0B1-ADAA-4680-8354-903194ADF581}"/>
                    </a:ext>
                  </a:extLst>
                </p14:cNvPr>
                <p14:cNvContentPartPr/>
                <p14:nvPr/>
              </p14:nvContentPartPr>
              <p14:xfrm>
                <a:off x="5032179" y="3952577"/>
                <a:ext cx="271080" cy="285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1EF0B1-ADAA-4680-8354-903194ADF5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14179" y="3934937"/>
                  <a:ext cx="306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E4DB53-A229-4F53-81A6-926A8D4ECF92}"/>
                    </a:ext>
                  </a:extLst>
                </p14:cNvPr>
                <p14:cNvContentPartPr/>
                <p14:nvPr/>
              </p14:nvContentPartPr>
              <p14:xfrm>
                <a:off x="5276619" y="4029257"/>
                <a:ext cx="17280" cy="10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E4DB53-A229-4F53-81A6-926A8D4ECF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58619" y="4011257"/>
                  <a:ext cx="5292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393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221227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Then, you know, make sure </a:t>
            </a:r>
            <a:r>
              <a:rPr lang="en-US" sz="2000" dirty="0" err="1"/>
              <a:t>BlogPostForm</a:t>
            </a:r>
            <a:r>
              <a:rPr lang="en-US" sz="2000" dirty="0"/>
              <a:t> is importing everything that it needs…</a:t>
            </a:r>
          </a:p>
          <a:p>
            <a:pPr lvl="1"/>
            <a:r>
              <a:rPr lang="en-US" sz="1800" dirty="0"/>
              <a:t>Text, View, </a:t>
            </a:r>
            <a:r>
              <a:rPr lang="en-US" sz="1800" dirty="0" err="1"/>
              <a:t>TextInput</a:t>
            </a:r>
            <a:r>
              <a:rPr lang="en-US" sz="1800" dirty="0"/>
              <a:t>, Button, </a:t>
            </a:r>
            <a:r>
              <a:rPr lang="en-US" sz="1800" dirty="0" err="1"/>
              <a:t>StyleSheet</a:t>
            </a:r>
            <a:r>
              <a:rPr lang="en-US" sz="1800" dirty="0"/>
              <a:t>,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211235" y="537872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F9E01-C307-458A-8446-F73330BF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6" y="0"/>
            <a:ext cx="9620744" cy="5378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C4D2585-392E-4997-A324-0346BEF8FF47}"/>
                  </a:ext>
                </a:extLst>
              </p14:cNvPr>
              <p14:cNvContentPartPr/>
              <p14:nvPr/>
            </p14:nvContentPartPr>
            <p14:xfrm>
              <a:off x="3915770" y="724817"/>
              <a:ext cx="3763440" cy="77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C4D2585-392E-4997-A324-0346BEF8F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8130" y="707177"/>
                <a:ext cx="379908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7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221227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Now, all of these styles don’t exist in here anymore, yeah?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211235" y="537872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F9E01-C307-458A-8446-F73330BF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6" y="0"/>
            <a:ext cx="9620744" cy="5378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EB5A86-18A3-49E2-86B0-B6A2FE1C2F0B}"/>
                  </a:ext>
                </a:extLst>
              </p14:cNvPr>
              <p14:cNvContentPartPr/>
              <p14:nvPr/>
            </p14:nvContentPartPr>
            <p14:xfrm>
              <a:off x="5158130" y="1557137"/>
              <a:ext cx="249840" cy="2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EB5A86-18A3-49E2-86B0-B6A2FE1C2F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490" y="1539497"/>
                <a:ext cx="285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C8D783-705A-4F4E-892B-E7EB7EEB2BE1}"/>
                  </a:ext>
                </a:extLst>
              </p14:cNvPr>
              <p14:cNvContentPartPr/>
              <p14:nvPr/>
            </p14:nvContentPartPr>
            <p14:xfrm>
              <a:off x="5668970" y="1790777"/>
              <a:ext cx="917640" cy="7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C8D783-705A-4F4E-892B-E7EB7EEB2B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1330" y="1772777"/>
                <a:ext cx="953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7E345A-D4CE-4A16-A245-EFBEDD8A0895}"/>
                  </a:ext>
                </a:extLst>
              </p14:cNvPr>
              <p14:cNvContentPartPr/>
              <p14:nvPr/>
            </p14:nvContentPartPr>
            <p14:xfrm>
              <a:off x="5202410" y="2004977"/>
              <a:ext cx="6051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7E345A-D4CE-4A16-A245-EFBEDD8A08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4770" y="1986977"/>
                <a:ext cx="640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08C0CB-9396-491C-A506-7D77A898B715}"/>
                  </a:ext>
                </a:extLst>
              </p14:cNvPr>
              <p14:cNvContentPartPr/>
              <p14:nvPr/>
            </p14:nvContentPartPr>
            <p14:xfrm>
              <a:off x="5668970" y="2319617"/>
              <a:ext cx="1025640" cy="1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08C0CB-9396-491C-A506-7D77A898B7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51330" y="2301977"/>
                <a:ext cx="106128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61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15" y="1978399"/>
            <a:ext cx="3333152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BlogContext.js does, indeed, have a </a:t>
            </a:r>
            <a:r>
              <a:rPr lang="en-US" sz="2000" dirty="0" err="1"/>
              <a:t>addBlogpost</a:t>
            </a:r>
            <a:r>
              <a:rPr lang="en-US" sz="2000" dirty="0"/>
              <a:t>() method already.</a:t>
            </a:r>
          </a:p>
          <a:p>
            <a:endParaRPr lang="en-US" sz="1800" dirty="0"/>
          </a:p>
          <a:p>
            <a:r>
              <a:rPr lang="en-US" sz="1800" dirty="0"/>
              <a:t>But right now it only adds random blog posts.</a:t>
            </a:r>
          </a:p>
          <a:p>
            <a:endParaRPr lang="en-US" sz="1800" dirty="0"/>
          </a:p>
          <a:p>
            <a:r>
              <a:rPr lang="en-US" sz="1800" dirty="0"/>
              <a:t>What do we need to do to make it less random here?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238529" y="4915617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C909-EC96-48AF-A5A6-22D1E7F7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55" y="826113"/>
            <a:ext cx="7523245" cy="40803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E0C00B-563F-45E6-9A03-88BC290BD332}"/>
                  </a:ext>
                </a:extLst>
              </p14:cNvPr>
              <p14:cNvContentPartPr/>
              <p14:nvPr/>
            </p14:nvContentPartPr>
            <p14:xfrm>
              <a:off x="4929703" y="2987777"/>
              <a:ext cx="2596680" cy="82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E0C00B-563F-45E6-9A03-88BC290BD3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2063" y="2969777"/>
                <a:ext cx="2632320" cy="8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C8C48C-65B0-44EE-A844-B2F4273EC8B8}"/>
                  </a:ext>
                </a:extLst>
              </p14:cNvPr>
              <p14:cNvContentPartPr/>
              <p14:nvPr/>
            </p14:nvContentPartPr>
            <p14:xfrm>
              <a:off x="939463" y="3021478"/>
              <a:ext cx="157788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C8C48C-65B0-44EE-A844-B2F4273EC8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463" y="3003838"/>
                <a:ext cx="161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F3EC26-10BB-4D47-AD09-748B18DCA73D}"/>
                  </a:ext>
                </a:extLst>
              </p14:cNvPr>
              <p14:cNvContentPartPr/>
              <p14:nvPr/>
            </p14:nvContentPartPr>
            <p14:xfrm>
              <a:off x="5364223" y="1658297"/>
              <a:ext cx="277200" cy="293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F3EC26-10BB-4D47-AD09-748B18DCA7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55583" y="1649297"/>
                <a:ext cx="2948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B3B41F-1479-44C0-8D2B-BD6D7146118B}"/>
                  </a:ext>
                </a:extLst>
              </p14:cNvPr>
              <p14:cNvContentPartPr/>
              <p14:nvPr/>
            </p14:nvContentPartPr>
            <p14:xfrm>
              <a:off x="2282623" y="4369817"/>
              <a:ext cx="1222560" cy="2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B3B41F-1479-44C0-8D2B-BD6D714611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3623" y="4361177"/>
                <a:ext cx="12402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1932AC-FA96-4CA2-BF08-864B37164EEA}"/>
                  </a:ext>
                </a:extLst>
              </p14:cNvPr>
              <p14:cNvContentPartPr/>
              <p14:nvPr/>
            </p14:nvContentPartPr>
            <p14:xfrm>
              <a:off x="939463" y="4722257"/>
              <a:ext cx="1738440" cy="7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1932AC-FA96-4CA2-BF08-864B37164E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0463" y="4713617"/>
                <a:ext cx="17560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160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6664459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again, we’ll cut all of the styles out of CreateScreen.js…</a:t>
            </a:r>
          </a:p>
          <a:p>
            <a:r>
              <a:rPr lang="en-US" sz="2000" dirty="0"/>
              <a:t>And paste them into the style sheet of BlogFormPost.js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211235" y="5378726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AC0EE-51DE-478C-80EC-076748A4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933804"/>
            <a:ext cx="3962604" cy="819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FE4992-AF43-4154-B20D-6853E43C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42" y="1695670"/>
            <a:ext cx="3943553" cy="33783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D1C089-64A6-4333-9DB7-1C0BDFA9ADAC}"/>
              </a:ext>
            </a:extLst>
          </p:cNvPr>
          <p:cNvSpPr txBox="1"/>
          <p:nvPr/>
        </p:nvSpPr>
        <p:spPr>
          <a:xfrm>
            <a:off x="1687616" y="5389187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0EE57-CFD5-41A8-A5A3-947CB456DDB0}"/>
              </a:ext>
            </a:extLst>
          </p:cNvPr>
          <p:cNvGrpSpPr/>
          <p:nvPr/>
        </p:nvGrpSpPr>
        <p:grpSpPr>
          <a:xfrm>
            <a:off x="1806890" y="2633537"/>
            <a:ext cx="6404400" cy="1908000"/>
            <a:chOff x="1806890" y="2633537"/>
            <a:chExt cx="6404400" cy="19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ADB50B-E794-46A1-8A1F-DEADF07C237B}"/>
                    </a:ext>
                  </a:extLst>
                </p14:cNvPr>
                <p14:cNvContentPartPr/>
                <p14:nvPr/>
              </p14:nvContentPartPr>
              <p14:xfrm>
                <a:off x="1806890" y="4281257"/>
                <a:ext cx="2180520" cy="260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ADB50B-E794-46A1-8A1F-DEADF07C23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9250" y="4263617"/>
                  <a:ext cx="2216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B4A960-5C34-4A1D-AD0B-98AAF8B12354}"/>
                    </a:ext>
                  </a:extLst>
                </p14:cNvPr>
                <p14:cNvContentPartPr/>
                <p14:nvPr/>
              </p14:nvContentPartPr>
              <p14:xfrm>
                <a:off x="3947450" y="2633537"/>
                <a:ext cx="4252680" cy="1870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B4A960-5C34-4A1D-AD0B-98AAF8B123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9810" y="2615537"/>
                  <a:ext cx="4288320" cy="19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9B50D8-BDCA-4F3D-932B-4D69CCD23938}"/>
                    </a:ext>
                  </a:extLst>
                </p14:cNvPr>
                <p14:cNvContentPartPr/>
                <p14:nvPr/>
              </p14:nvContentPartPr>
              <p14:xfrm>
                <a:off x="7877210" y="2906777"/>
                <a:ext cx="334080" cy="28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9B50D8-BDCA-4F3D-932B-4D69CCD239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59210" y="2889137"/>
                  <a:ext cx="369720" cy="31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1553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10582206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finally, we’ll also cut and paste the state variables as well.</a:t>
            </a:r>
          </a:p>
          <a:p>
            <a:pPr lvl="1"/>
            <a:r>
              <a:rPr lang="en-US" sz="1600" dirty="0"/>
              <a:t>Make sure that </a:t>
            </a:r>
            <a:r>
              <a:rPr lang="en-US" sz="1600" dirty="0" err="1"/>
              <a:t>BlogPostForm</a:t>
            </a:r>
            <a:r>
              <a:rPr lang="en-US" sz="1600" dirty="0"/>
              <a:t> also imports </a:t>
            </a:r>
            <a:r>
              <a:rPr lang="en-US" sz="1600" dirty="0" err="1"/>
              <a:t>useState</a:t>
            </a:r>
            <a:r>
              <a:rPr lang="en-US" sz="1600" dirty="0"/>
              <a:t>!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211235" y="6034569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1C089-64A6-4333-9DB7-1C0BDFA9ADAC}"/>
              </a:ext>
            </a:extLst>
          </p:cNvPr>
          <p:cNvSpPr txBox="1"/>
          <p:nvPr/>
        </p:nvSpPr>
        <p:spPr>
          <a:xfrm>
            <a:off x="1687616" y="604503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12EDF-78BB-49D4-96AA-AE5A4168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3" y="3146718"/>
            <a:ext cx="5231311" cy="2686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AAD19-DC97-45DC-8614-3C29E2D3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35" y="2670038"/>
            <a:ext cx="6523214" cy="31630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5BA20B-A0F4-4CA7-A745-923A1939B031}"/>
                  </a:ext>
                </a:extLst>
              </p14:cNvPr>
              <p14:cNvContentPartPr/>
              <p14:nvPr/>
            </p14:nvContentPartPr>
            <p14:xfrm>
              <a:off x="1179770" y="4079819"/>
              <a:ext cx="1588320" cy="27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5BA20B-A0F4-4CA7-A745-923A1939B0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130" y="4062179"/>
                <a:ext cx="16239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012CB2-5CDD-4318-B6AF-36E99C4FDD80}"/>
                  </a:ext>
                </a:extLst>
              </p14:cNvPr>
              <p14:cNvContentPartPr/>
              <p14:nvPr/>
            </p14:nvContentPartPr>
            <p14:xfrm>
              <a:off x="2768090" y="3429000"/>
              <a:ext cx="6579360" cy="797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012CB2-5CDD-4318-B6AF-36E99C4FDD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0450" y="3411000"/>
                <a:ext cx="661500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E24B14-CC04-4785-90B1-996E27F0F71C}"/>
                  </a:ext>
                </a:extLst>
              </p14:cNvPr>
              <p14:cNvContentPartPr/>
              <p14:nvPr/>
            </p14:nvContentPartPr>
            <p14:xfrm>
              <a:off x="6847250" y="2797697"/>
              <a:ext cx="963000" cy="229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E24B14-CC04-4785-90B1-996E27F0F7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9610" y="2780057"/>
                <a:ext cx="998640" cy="2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316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391495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our reusable component is looking pretty good!</a:t>
            </a:r>
          </a:p>
          <a:p>
            <a:endParaRPr lang="en-US" sz="2000" dirty="0"/>
          </a:p>
          <a:p>
            <a:r>
              <a:rPr lang="en-US" sz="2000" dirty="0"/>
              <a:t>But, ah, we can see that the Button right now always invokes </a:t>
            </a:r>
            <a:r>
              <a:rPr lang="en-US" sz="2000" dirty="0" err="1"/>
              <a:t>addBlogPost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That’s not what we want!</a:t>
            </a:r>
          </a:p>
          <a:p>
            <a:pPr lvl="1"/>
            <a:r>
              <a:rPr lang="en-US" sz="1400" dirty="0"/>
              <a:t>We want it to have different behavior based on what screen it is on!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2612765" y="6516993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CED7C-3D26-401B-96E6-9C06BC8D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134" y="0"/>
            <a:ext cx="766986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765DE0-F52B-4335-8615-D763CF7CC068}"/>
                  </a:ext>
                </a:extLst>
              </p14:cNvPr>
              <p14:cNvContentPartPr/>
              <p14:nvPr/>
            </p14:nvContentPartPr>
            <p14:xfrm>
              <a:off x="5933930" y="3014057"/>
              <a:ext cx="5041080" cy="89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765DE0-F52B-4335-8615-D763CF7CC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6290" y="2996417"/>
                <a:ext cx="5076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67429F9-BF89-4230-BB8B-CC1D430C7FAD}"/>
                  </a:ext>
                </a:extLst>
              </p14:cNvPr>
              <p14:cNvContentPartPr/>
              <p14:nvPr/>
            </p14:nvContentPartPr>
            <p14:xfrm>
              <a:off x="1664330" y="4143017"/>
              <a:ext cx="151848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67429F9-BF89-4230-BB8B-CC1D430C7F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6690" y="4125017"/>
                <a:ext cx="15541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035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391495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for now, we can just get rid of that!</a:t>
            </a:r>
          </a:p>
          <a:p>
            <a:endParaRPr lang="en-US" sz="2000" dirty="0"/>
          </a:p>
          <a:p>
            <a:r>
              <a:rPr lang="en-US" sz="2000" dirty="0"/>
              <a:t>We’ll add it back in later!</a:t>
            </a:r>
          </a:p>
          <a:p>
            <a:endParaRPr lang="en-US" sz="2000" dirty="0"/>
          </a:p>
          <a:p>
            <a:r>
              <a:rPr lang="en-US" sz="2000" dirty="0"/>
              <a:t>And also maybe “Add Blog Post” feels *too* Add specific.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2612765" y="6516993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BB38-FE86-4CAA-B95B-80D4DB7D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134" y="0"/>
            <a:ext cx="766691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8ADFC6-FACE-4D3E-972C-09456297A308}"/>
                  </a:ext>
                </a:extLst>
              </p14:cNvPr>
              <p14:cNvContentPartPr/>
              <p14:nvPr/>
            </p14:nvContentPartPr>
            <p14:xfrm>
              <a:off x="5698850" y="2888057"/>
              <a:ext cx="4461840" cy="367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8ADFC6-FACE-4D3E-972C-09456297A3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1210" y="2870057"/>
                <a:ext cx="4497480" cy="4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87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3914953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we can change it to “Save” blog post!</a:t>
            </a:r>
          </a:p>
          <a:p>
            <a:endParaRPr lang="en-US" sz="2000" dirty="0"/>
          </a:p>
          <a:p>
            <a:r>
              <a:rPr lang="en-US" sz="2000" dirty="0"/>
              <a:t>That might feel better on both screens.</a:t>
            </a:r>
          </a:p>
          <a:p>
            <a:endParaRPr lang="en-US" sz="2000" dirty="0"/>
          </a:p>
          <a:p>
            <a:r>
              <a:rPr lang="en-US" sz="2000" dirty="0"/>
              <a:t>Now we have the reusable component ready, it’s time to start using it!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2612765" y="6516993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E6EC2-3EA5-4B8E-9C8C-68232378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420" y="0"/>
            <a:ext cx="769558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55510C-C19D-4309-97A9-2375BA8E12CC}"/>
                  </a:ext>
                </a:extLst>
              </p14:cNvPr>
              <p14:cNvContentPartPr/>
              <p14:nvPr/>
            </p14:nvContentPartPr>
            <p14:xfrm>
              <a:off x="5522450" y="2553977"/>
              <a:ext cx="2572560" cy="538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55510C-C19D-4309-97A9-2375BA8E12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4450" y="2535977"/>
                <a:ext cx="2608200" cy="5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796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526319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now, back in CreateScreen.js, we can just import our new component…</a:t>
            </a:r>
          </a:p>
          <a:p>
            <a:endParaRPr lang="en-US" sz="2000" dirty="0"/>
          </a:p>
          <a:p>
            <a:r>
              <a:rPr lang="en-US" sz="2000" dirty="0"/>
              <a:t>And then use it!</a:t>
            </a:r>
          </a:p>
          <a:p>
            <a:endParaRPr lang="en-US" sz="2000" dirty="0"/>
          </a:p>
          <a:p>
            <a:r>
              <a:rPr lang="en-US" sz="2000" dirty="0"/>
              <a:t>(I also cleaned up the imports, since there’s a lot we’re not using anymore). 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7651185" y="5110709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D6C75-33AA-4E9E-A7D3-F135DB24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274" y="878991"/>
            <a:ext cx="5677192" cy="42928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D6814E-0E09-4B4B-B6F8-B611E9BFD1AD}"/>
                  </a:ext>
                </a:extLst>
              </p14:cNvPr>
              <p14:cNvContentPartPr/>
              <p14:nvPr/>
            </p14:nvContentPartPr>
            <p14:xfrm>
              <a:off x="933170" y="2420057"/>
              <a:ext cx="2252880" cy="1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D6814E-0E09-4B4B-B6F8-B611E9BFD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170" y="2402417"/>
                <a:ext cx="2288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938B38-200F-4BBE-9D85-A66F58651306}"/>
                  </a:ext>
                </a:extLst>
              </p14:cNvPr>
              <p14:cNvContentPartPr/>
              <p14:nvPr/>
            </p14:nvContentPartPr>
            <p14:xfrm>
              <a:off x="6595970" y="2049257"/>
              <a:ext cx="334008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938B38-200F-4BBE-9D85-A66F586513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8330" y="2031257"/>
                <a:ext cx="3375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14BF56-4FA1-42EC-8961-E4E0B1962FEB}"/>
                  </a:ext>
                </a:extLst>
              </p14:cNvPr>
              <p14:cNvContentPartPr/>
              <p14:nvPr/>
            </p14:nvContentPartPr>
            <p14:xfrm>
              <a:off x="876650" y="3391697"/>
              <a:ext cx="1474920" cy="7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14BF56-4FA1-42EC-8961-E4E0B1962F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8650" y="3374057"/>
                <a:ext cx="1510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4FAE9E-D411-4F43-A0A0-E8EDBB7960DB}"/>
                  </a:ext>
                </a:extLst>
              </p14:cNvPr>
              <p14:cNvContentPartPr/>
              <p14:nvPr/>
            </p14:nvContentPartPr>
            <p14:xfrm>
              <a:off x="6625490" y="2968337"/>
              <a:ext cx="2946600" cy="451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4FAE9E-D411-4F43-A0A0-E8EDBB7960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7850" y="2950697"/>
                <a:ext cx="298224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995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526319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can do the same with the </a:t>
            </a:r>
            <a:r>
              <a:rPr lang="en-US" sz="2000" dirty="0" err="1"/>
              <a:t>EditScreen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And just like that, we are now displaying a form on two screens!</a:t>
            </a:r>
          </a:p>
          <a:p>
            <a:endParaRPr lang="en-US" sz="2000" dirty="0"/>
          </a:p>
          <a:p>
            <a:r>
              <a:rPr lang="en-US" sz="2000" dirty="0"/>
              <a:t>We still need to customize it of course, but at least now we’re showing the blog post form in both of our difference screens!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8773690" y="5871246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DD1EE-53C3-4F1A-945A-FB30DF3A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991" y="0"/>
            <a:ext cx="5753396" cy="5639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AD43F2-D893-494C-AB0A-CADE55E3626E}"/>
                  </a:ext>
                </a:extLst>
              </p14:cNvPr>
              <p14:cNvContentPartPr/>
              <p14:nvPr/>
            </p14:nvContentPartPr>
            <p14:xfrm>
              <a:off x="7157570" y="1185257"/>
              <a:ext cx="1559160" cy="7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AD43F2-D893-494C-AB0A-CADE55E362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570" y="1167257"/>
                <a:ext cx="1594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190B2AF-B14F-4C90-956C-14D795858C34}"/>
                  </a:ext>
                </a:extLst>
              </p14:cNvPr>
              <p14:cNvContentPartPr/>
              <p14:nvPr/>
            </p14:nvContentPartPr>
            <p14:xfrm>
              <a:off x="7447370" y="4060937"/>
              <a:ext cx="20761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190B2AF-B14F-4C90-956C-14D795858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730" y="4043297"/>
                <a:ext cx="21117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502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1107880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indeed, both the “Create” screen and “Edit” screen now look exactly the same! They should! They use the same reusable component! 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2070192" y="6200227"/>
            <a:ext cx="18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 Blog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DC8D4-E317-478C-9DEE-40FF4C57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32810"/>
            <a:ext cx="3783660" cy="3507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D0AA92-EA7B-4DEA-873C-68891F56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87" y="2269882"/>
            <a:ext cx="4902452" cy="4115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5C3E4C-F4E3-484B-A5F8-4C3D87D06677}"/>
              </a:ext>
            </a:extLst>
          </p:cNvPr>
          <p:cNvSpPr txBox="1"/>
          <p:nvPr/>
        </p:nvSpPr>
        <p:spPr>
          <a:xfrm>
            <a:off x="8434206" y="6455915"/>
            <a:ext cx="16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 Blog Post</a:t>
            </a:r>
          </a:p>
        </p:txBody>
      </p:sp>
    </p:spTree>
    <p:extLst>
      <p:ext uri="{BB962C8B-B14F-4D97-AF65-F5344CB8AC3E}">
        <p14:creationId xmlns:p14="http://schemas.microsoft.com/office/powerpoint/2010/main" val="3784165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717060"/>
            <a:ext cx="950105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But now let’s make sure that we’re actually passing all of this data down from the parent components down into </a:t>
            </a:r>
            <a:r>
              <a:rPr lang="en-US" sz="2000" dirty="0" err="1"/>
              <a:t>BlogPostForm</a:t>
            </a:r>
            <a:r>
              <a:rPr lang="en-US" sz="2000" dirty="0"/>
              <a:t>.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9883F-2135-4FAB-B04D-293CB513BE1D}"/>
              </a:ext>
            </a:extLst>
          </p:cNvPr>
          <p:cNvSpPr/>
          <p:nvPr/>
        </p:nvSpPr>
        <p:spPr>
          <a:xfrm>
            <a:off x="2314936" y="2858948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23B29-C3A9-44A3-AACB-562424EB9011}"/>
              </a:ext>
            </a:extLst>
          </p:cNvPr>
          <p:cNvSpPr/>
          <p:nvPr/>
        </p:nvSpPr>
        <p:spPr>
          <a:xfrm>
            <a:off x="7519686" y="2858947"/>
            <a:ext cx="1782502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8DA1F-6171-4826-92C3-5B863E64FDB7}"/>
              </a:ext>
            </a:extLst>
          </p:cNvPr>
          <p:cNvSpPr/>
          <p:nvPr/>
        </p:nvSpPr>
        <p:spPr>
          <a:xfrm>
            <a:off x="2314937" y="5430256"/>
            <a:ext cx="6987251" cy="65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BlogPostForm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A88B1B-FF8C-46DC-9B9A-A142698DE26A}"/>
              </a:ext>
            </a:extLst>
          </p:cNvPr>
          <p:cNvCxnSpPr>
            <a:stCxn id="4" idx="2"/>
          </p:cNvCxnSpPr>
          <p:nvPr/>
        </p:nvCxnSpPr>
        <p:spPr>
          <a:xfrm>
            <a:off x="3206187" y="3512917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8B9B3-19FE-4678-A21A-E24449D37317}"/>
              </a:ext>
            </a:extLst>
          </p:cNvPr>
          <p:cNvCxnSpPr/>
          <p:nvPr/>
        </p:nvCxnSpPr>
        <p:spPr>
          <a:xfrm>
            <a:off x="8410937" y="3512916"/>
            <a:ext cx="0" cy="19173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5FE285-0BA5-40C4-BB7B-75836B36EEFB}"/>
              </a:ext>
            </a:extLst>
          </p:cNvPr>
          <p:cNvGrpSpPr/>
          <p:nvPr/>
        </p:nvGrpSpPr>
        <p:grpSpPr>
          <a:xfrm>
            <a:off x="674764" y="3828497"/>
            <a:ext cx="2531423" cy="568609"/>
            <a:chOff x="674764" y="3828497"/>
            <a:chExt cx="2531423" cy="5686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292F48-B3F4-4DAB-88C0-CA6A36E02060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D28B3-06D5-4D44-BB28-718504C9F401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E3DF90-7905-4618-9889-C77322B3139B}"/>
              </a:ext>
            </a:extLst>
          </p:cNvPr>
          <p:cNvGrpSpPr/>
          <p:nvPr/>
        </p:nvGrpSpPr>
        <p:grpSpPr>
          <a:xfrm>
            <a:off x="8410937" y="3741705"/>
            <a:ext cx="2531423" cy="568609"/>
            <a:chOff x="674764" y="3828497"/>
            <a:chExt cx="2531423" cy="5686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AA2FE4-498D-4F6B-A53B-19358C49E259}"/>
                </a:ext>
              </a:extLst>
            </p:cNvPr>
            <p:cNvSpPr/>
            <p:nvPr/>
          </p:nvSpPr>
          <p:spPr>
            <a:xfrm>
              <a:off x="674764" y="3828497"/>
              <a:ext cx="2531423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onSubmit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60B91A-6EC5-44F4-9ACD-D627418DD62A}"/>
                </a:ext>
              </a:extLst>
            </p:cNvPr>
            <p:cNvSpPr/>
            <p:nvPr/>
          </p:nvSpPr>
          <p:spPr>
            <a:xfrm>
              <a:off x="674765" y="4119633"/>
              <a:ext cx="2531422" cy="2774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 form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433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526319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starting with </a:t>
            </a:r>
            <a:r>
              <a:rPr lang="en-US" sz="2000" dirty="0" err="1"/>
              <a:t>CreateScreen</a:t>
            </a:r>
            <a:r>
              <a:rPr lang="en-US" sz="2000" dirty="0"/>
              <a:t>…</a:t>
            </a:r>
          </a:p>
          <a:p>
            <a:endParaRPr lang="en-US" sz="2000" dirty="0"/>
          </a:p>
          <a:p>
            <a:r>
              <a:rPr lang="en-US" sz="2000" dirty="0"/>
              <a:t>We need to pass in data to the </a:t>
            </a:r>
            <a:r>
              <a:rPr lang="en-US" sz="2000" dirty="0" err="1"/>
              <a:t>BlogPostForm</a:t>
            </a:r>
            <a:r>
              <a:rPr lang="en-US" sz="2000" dirty="0"/>
              <a:t> via props.</a:t>
            </a:r>
          </a:p>
          <a:p>
            <a:endParaRPr lang="en-US" sz="2000" dirty="0"/>
          </a:p>
          <a:p>
            <a:r>
              <a:rPr lang="en-US" sz="2000" dirty="0"/>
              <a:t>Remember: we created this component, so we get to name the props anything we want.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9252962" y="2541568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EB541-A5AD-4BFA-B1C0-175BFE8D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25" y="617422"/>
            <a:ext cx="4940554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76" y="3327927"/>
            <a:ext cx="971503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Maybe something like this!</a:t>
            </a:r>
          </a:p>
          <a:p>
            <a:r>
              <a:rPr lang="en-US" sz="2000" dirty="0"/>
              <a:t>We have our inner function now take in two pieces of data</a:t>
            </a:r>
          </a:p>
          <a:p>
            <a:pPr lvl="1"/>
            <a:r>
              <a:rPr lang="en-US" sz="1800" dirty="0"/>
              <a:t>One to represent the ‘title’ of the post</a:t>
            </a:r>
          </a:p>
          <a:p>
            <a:pPr lvl="1"/>
            <a:r>
              <a:rPr lang="en-US" sz="1800" dirty="0"/>
              <a:t>A second to represent the ‘content’</a:t>
            </a:r>
          </a:p>
          <a:p>
            <a:pPr lvl="2"/>
            <a:r>
              <a:rPr lang="en-US" sz="1700" dirty="0"/>
              <a:t>i.e., the things that we’ll be getting from those form fields…</a:t>
            </a:r>
            <a:endParaRPr lang="en-US" sz="2000" dirty="0"/>
          </a:p>
          <a:p>
            <a:r>
              <a:rPr lang="en-US" sz="2000" dirty="0"/>
              <a:t>And then when we call dispatch, we’ll pass those along in a payload object! 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0FA10-0ABD-426D-9BA3-A3EA355D5F87}"/>
              </a:ext>
            </a:extLst>
          </p:cNvPr>
          <p:cNvSpPr txBox="1"/>
          <p:nvPr/>
        </p:nvSpPr>
        <p:spPr>
          <a:xfrm>
            <a:off x="7125017" y="1673571"/>
            <a:ext cx="170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BlogContext.js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1C61A-4E14-4698-A458-2B47B612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83" y="351440"/>
            <a:ext cx="8369730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1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526319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 first prop we’ll handle is “</a:t>
            </a:r>
            <a:r>
              <a:rPr lang="en-US" sz="2000" dirty="0" err="1"/>
              <a:t>onSubmit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r>
              <a:rPr lang="en-US" sz="2000" dirty="0"/>
              <a:t>That will be a function, that we’ll use to represent “this is what should be called when the button on the form gets pushed.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9252962" y="2541568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EB541-A5AD-4BFA-B1C0-175BFE8D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25" y="617422"/>
            <a:ext cx="4940554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79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26891E-17BE-4B31-924E-878326C3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49" y="806821"/>
            <a:ext cx="7741048" cy="177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387746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that will be basically exactly what we had before!</a:t>
            </a:r>
          </a:p>
          <a:p>
            <a:endParaRPr lang="en-US" sz="2000" dirty="0"/>
          </a:p>
          <a:p>
            <a:r>
              <a:rPr lang="en-US" sz="2000" dirty="0"/>
              <a:t>We’ll create a prop called </a:t>
            </a:r>
            <a:r>
              <a:rPr lang="en-US" sz="2000" dirty="0" err="1"/>
              <a:t>onSubmit</a:t>
            </a:r>
            <a:r>
              <a:rPr lang="en-US" sz="2000" dirty="0"/>
              <a:t>, and it will store a function.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7884515" y="3711182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06E309-9350-4F89-B45E-0D43C5CB8170}"/>
                  </a:ext>
                </a:extLst>
              </p14:cNvPr>
              <p14:cNvContentPartPr/>
              <p14:nvPr/>
            </p14:nvContentPartPr>
            <p14:xfrm>
              <a:off x="7282595" y="1935643"/>
              <a:ext cx="601920" cy="1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06E309-9350-4F89-B45E-0D43C5CB81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4955" y="1917643"/>
                <a:ext cx="637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81CA19-44CA-494C-A6EF-64D7184FA18A}"/>
                  </a:ext>
                </a:extLst>
              </p14:cNvPr>
              <p14:cNvContentPartPr/>
              <p14:nvPr/>
            </p14:nvContentPartPr>
            <p14:xfrm>
              <a:off x="706010" y="3657377"/>
              <a:ext cx="1237680" cy="5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81CA19-44CA-494C-A6EF-64D7184FA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010" y="3639377"/>
                <a:ext cx="1273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837BB3-7C86-42FA-82C0-54A9B77897FB}"/>
                  </a:ext>
                </a:extLst>
              </p14:cNvPr>
              <p14:cNvContentPartPr/>
              <p14:nvPr/>
            </p14:nvContentPartPr>
            <p14:xfrm>
              <a:off x="8090630" y="1967510"/>
              <a:ext cx="142308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837BB3-7C86-42FA-82C0-54A9B77897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72630" y="1949870"/>
                <a:ext cx="1458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FF00E2-3176-453A-9CB7-6099CE73808E}"/>
                  </a:ext>
                </a:extLst>
              </p14:cNvPr>
              <p14:cNvContentPartPr/>
              <p14:nvPr/>
            </p14:nvContentPartPr>
            <p14:xfrm>
              <a:off x="806810" y="4149137"/>
              <a:ext cx="712800" cy="13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FF00E2-3176-453A-9CB7-6099CE7380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170" y="4131497"/>
                <a:ext cx="7484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9661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5A22318-E766-451C-97A8-ED911D05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49" y="806821"/>
            <a:ext cx="7741048" cy="177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3877461" cy="4500349"/>
          </a:xfrm>
        </p:spPr>
        <p:txBody>
          <a:bodyPr>
            <a:normAutofit/>
          </a:bodyPr>
          <a:lstStyle/>
          <a:p>
            <a:r>
              <a:rPr lang="en-US" sz="2000" dirty="0"/>
              <a:t>The function will take in the new title and content of the blog as arguments…</a:t>
            </a:r>
          </a:p>
          <a:p>
            <a:endParaRPr lang="en-US" sz="2000" dirty="0"/>
          </a:p>
          <a:p>
            <a:r>
              <a:rPr lang="en-US" sz="2000" dirty="0"/>
              <a:t>And the body of the function will invoke </a:t>
            </a:r>
            <a:r>
              <a:rPr lang="en-US" sz="2000" dirty="0" err="1"/>
              <a:t>addBlogPost</a:t>
            </a:r>
            <a:endParaRPr lang="en-US" sz="1400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7884515" y="3711182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62D531-051C-4F0B-914D-03F6E4668ACA}"/>
                  </a:ext>
                </a:extLst>
              </p14:cNvPr>
              <p14:cNvContentPartPr/>
              <p14:nvPr/>
            </p14:nvContentPartPr>
            <p14:xfrm>
              <a:off x="737330" y="2811737"/>
              <a:ext cx="1974240" cy="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62D531-051C-4F0B-914D-03F6E4668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690" y="2794097"/>
                <a:ext cx="20098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F43CA9-D141-461F-8B73-E9561A47EA07}"/>
                  </a:ext>
                </a:extLst>
              </p14:cNvPr>
              <p14:cNvContentPartPr/>
              <p14:nvPr/>
            </p14:nvContentPartPr>
            <p14:xfrm>
              <a:off x="8098926" y="1925020"/>
              <a:ext cx="113832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F43CA9-D141-461F-8B73-E9561A47EA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0926" y="1907020"/>
                <a:ext cx="1173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E546D2-030F-4C35-99F5-591B03656A8D}"/>
                  </a:ext>
                </a:extLst>
              </p14:cNvPr>
              <p14:cNvContentPartPr/>
              <p14:nvPr/>
            </p14:nvContentPartPr>
            <p14:xfrm>
              <a:off x="1702490" y="4080017"/>
              <a:ext cx="177048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E546D2-030F-4C35-99F5-591B03656A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4490" y="4062017"/>
                <a:ext cx="1806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D269D4-A72F-4E70-9F27-EFAD02A39F83}"/>
                  </a:ext>
                </a:extLst>
              </p14:cNvPr>
              <p14:cNvContentPartPr/>
              <p14:nvPr/>
            </p14:nvContentPartPr>
            <p14:xfrm>
              <a:off x="5598480" y="2185895"/>
              <a:ext cx="5526720" cy="5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D269D4-A72F-4E70-9F27-EFAD02A39F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0480" y="2167895"/>
                <a:ext cx="556236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290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C5E814C-A3CA-4056-A554-8352D327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49" y="806821"/>
            <a:ext cx="7741048" cy="1771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4236569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remember, </a:t>
            </a:r>
            <a:r>
              <a:rPr lang="en-US" sz="2000" dirty="0" err="1"/>
              <a:t>addBlogPost</a:t>
            </a:r>
            <a:r>
              <a:rPr lang="en-US" sz="2000" dirty="0"/>
              <a:t>() currently takes in three arguments:</a:t>
            </a:r>
          </a:p>
          <a:p>
            <a:pPr lvl="1"/>
            <a:r>
              <a:rPr lang="en-US" sz="1800" dirty="0"/>
              <a:t>What the title should be…</a:t>
            </a:r>
          </a:p>
          <a:p>
            <a:pPr lvl="1"/>
            <a:r>
              <a:rPr lang="en-US" sz="1800" dirty="0"/>
              <a:t>What the content should be…</a:t>
            </a:r>
          </a:p>
          <a:p>
            <a:pPr lvl="1"/>
            <a:r>
              <a:rPr lang="en-US" sz="1800" dirty="0"/>
              <a:t>The callback function for “what should it do when it is done doing its work”</a:t>
            </a:r>
          </a:p>
          <a:p>
            <a:pPr lvl="2"/>
            <a:r>
              <a:rPr lang="en-US" sz="1700" dirty="0"/>
              <a:t>Which in our case is navigate back to the Index page.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7884515" y="3711182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B15447-1D7D-4A7E-9014-F108DF1871BA}"/>
                  </a:ext>
                </a:extLst>
              </p14:cNvPr>
              <p14:cNvContentPartPr/>
              <p14:nvPr/>
            </p14:nvContentPartPr>
            <p14:xfrm>
              <a:off x="1790690" y="3127457"/>
              <a:ext cx="12139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B15447-1D7D-4A7E-9014-F108DF1871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3050" y="3109817"/>
                <a:ext cx="1249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A33335-AF07-433C-A866-02830CDB31DA}"/>
                  </a:ext>
                </a:extLst>
              </p14:cNvPr>
              <p14:cNvContentPartPr/>
              <p14:nvPr/>
            </p14:nvContentPartPr>
            <p14:xfrm>
              <a:off x="6651770" y="2186581"/>
              <a:ext cx="360360" cy="38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A33335-AF07-433C-A866-02830CDB31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4130" y="2168941"/>
                <a:ext cx="39600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10A3AC-0550-4CDC-A942-573E714EF135}"/>
                  </a:ext>
                </a:extLst>
              </p14:cNvPr>
              <p14:cNvContentPartPr/>
              <p14:nvPr/>
            </p14:nvContentPartPr>
            <p14:xfrm>
              <a:off x="2011730" y="3436337"/>
              <a:ext cx="1027080" cy="3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10A3AC-0550-4CDC-A942-573E714EF1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3730" y="3418697"/>
                <a:ext cx="1062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D01D3F-DB5D-471C-8E23-55A2B2A95BA6}"/>
                  </a:ext>
                </a:extLst>
              </p14:cNvPr>
              <p14:cNvContentPartPr/>
              <p14:nvPr/>
            </p14:nvContentPartPr>
            <p14:xfrm>
              <a:off x="7385056" y="2178061"/>
              <a:ext cx="3405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D01D3F-DB5D-471C-8E23-55A2B2A95B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7056" y="2160421"/>
                <a:ext cx="376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BDCF1A-C6C3-4BB8-A2B3-623B7D6FB6F1}"/>
                  </a:ext>
                </a:extLst>
              </p14:cNvPr>
              <p14:cNvContentPartPr/>
              <p14:nvPr/>
            </p14:nvContentPartPr>
            <p14:xfrm>
              <a:off x="2314130" y="4988657"/>
              <a:ext cx="869400" cy="43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BDCF1A-C6C3-4BB8-A2B3-623B7D6FB6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5130" y="4980017"/>
                <a:ext cx="887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E774AD-EEA6-4485-9B6B-584AB4BC3E0E}"/>
                  </a:ext>
                </a:extLst>
              </p14:cNvPr>
              <p14:cNvContentPartPr/>
              <p14:nvPr/>
            </p14:nvContentPartPr>
            <p14:xfrm>
              <a:off x="8046522" y="2265598"/>
              <a:ext cx="325368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E774AD-EEA6-4485-9B6B-584AB4BC3E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7882" y="2256958"/>
                <a:ext cx="327132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464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24" y="1583876"/>
            <a:ext cx="4236569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that’s us passing the data INTO the reusable component.</a:t>
            </a:r>
          </a:p>
          <a:p>
            <a:r>
              <a:rPr lang="en-US" sz="2000" dirty="0"/>
              <a:t>Back in the reusable component itself, now we need to make use of it!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7827759" y="2676964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75D94-F358-473E-874E-B06C6EF2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49" y="806821"/>
            <a:ext cx="7741048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9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2963917" cy="4500349"/>
          </a:xfrm>
        </p:spPr>
        <p:txBody>
          <a:bodyPr>
            <a:normAutofit/>
          </a:bodyPr>
          <a:lstStyle/>
          <a:p>
            <a:r>
              <a:rPr lang="en-US" sz="2000" dirty="0"/>
              <a:t>So now, clicking on the button on our form invokes </a:t>
            </a:r>
            <a:r>
              <a:rPr lang="en-US" sz="2000" dirty="0" err="1"/>
              <a:t>onSubmit</a:t>
            </a:r>
            <a:r>
              <a:rPr lang="en-US" sz="2000" dirty="0"/>
              <a:t>()…</a:t>
            </a:r>
          </a:p>
          <a:p>
            <a:endParaRPr lang="en-US" sz="2000" dirty="0"/>
          </a:p>
          <a:p>
            <a:r>
              <a:rPr lang="en-US" sz="2000" dirty="0"/>
              <a:t>Which is a function which itself just calls </a:t>
            </a:r>
            <a:r>
              <a:rPr lang="en-US" sz="2000" dirty="0" err="1"/>
              <a:t>addBlogPost</a:t>
            </a:r>
            <a:r>
              <a:rPr lang="en-US" sz="2000" dirty="0"/>
              <a:t>()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03072A-101E-4218-B72B-36432C9AC101}"/>
              </a:ext>
            </a:extLst>
          </p:cNvPr>
          <p:cNvSpPr txBox="1"/>
          <p:nvPr/>
        </p:nvSpPr>
        <p:spPr>
          <a:xfrm>
            <a:off x="6856603" y="3461744"/>
            <a:ext cx="19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BlogPostForm.js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98943-F8BB-49F8-988A-37A7B9CD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86" y="1"/>
            <a:ext cx="8704014" cy="3467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FD611-5F96-4B75-847A-ED22B86D5610}"/>
              </a:ext>
            </a:extLst>
          </p:cNvPr>
          <p:cNvSpPr txBox="1"/>
          <p:nvPr/>
        </p:nvSpPr>
        <p:spPr>
          <a:xfrm>
            <a:off x="7525061" y="6101234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CreateScreen.js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6D811D-895C-4957-9A27-8508121B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751" y="4231091"/>
            <a:ext cx="7741048" cy="1771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9653E3-ED1D-414E-BAC6-19A10E2D6D3E}"/>
                  </a:ext>
                </a:extLst>
              </p14:cNvPr>
              <p14:cNvContentPartPr/>
              <p14:nvPr/>
            </p14:nvContentPartPr>
            <p14:xfrm>
              <a:off x="4925210" y="2679257"/>
              <a:ext cx="2192400" cy="33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9653E3-ED1D-414E-BAC6-19A10E2D6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7210" y="2661617"/>
                <a:ext cx="22280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62B6220-2D03-4636-AF3D-DAF2C0AFFA8B}"/>
                  </a:ext>
                </a:extLst>
              </p14:cNvPr>
              <p14:cNvContentPartPr/>
              <p14:nvPr/>
            </p14:nvContentPartPr>
            <p14:xfrm>
              <a:off x="699890" y="3140057"/>
              <a:ext cx="1338480" cy="46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62B6220-2D03-4636-AF3D-DAF2C0AFFA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250" y="3122057"/>
                <a:ext cx="1374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2B2F86-B428-495C-AE54-60D1959872DE}"/>
                  </a:ext>
                </a:extLst>
              </p14:cNvPr>
              <p14:cNvContentPartPr/>
              <p14:nvPr/>
            </p14:nvContentPartPr>
            <p14:xfrm>
              <a:off x="5398250" y="5643857"/>
              <a:ext cx="5763240" cy="2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2B2F86-B428-495C-AE54-60D1959872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9250" y="5634857"/>
                <a:ext cx="5780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666D0F7-6A57-4726-B366-7D234B8E8DBB}"/>
                  </a:ext>
                </a:extLst>
              </p14:cNvPr>
              <p14:cNvContentPartPr/>
              <p14:nvPr/>
            </p14:nvContentPartPr>
            <p14:xfrm>
              <a:off x="706010" y="4827737"/>
              <a:ext cx="1674360" cy="3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666D0F7-6A57-4726-B366-7D234B8E8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010" y="4819097"/>
                <a:ext cx="169200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587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3834175" cy="4500349"/>
          </a:xfrm>
        </p:spPr>
        <p:txBody>
          <a:bodyPr>
            <a:normAutofit/>
          </a:bodyPr>
          <a:lstStyle/>
          <a:p>
            <a:r>
              <a:rPr lang="en-US" sz="2000" dirty="0"/>
              <a:t>And at this point, it is back to “working” again.</a:t>
            </a:r>
          </a:p>
          <a:p>
            <a:endParaRPr lang="en-US" sz="2000" dirty="0"/>
          </a:p>
          <a:p>
            <a:r>
              <a:rPr lang="en-US" sz="2000" dirty="0"/>
              <a:t>At least the Create screen!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EditScreen</a:t>
            </a:r>
            <a:r>
              <a:rPr lang="en-US" sz="2000" dirty="0"/>
              <a:t> still isn’t passing any props down yet!</a:t>
            </a:r>
          </a:p>
          <a:p>
            <a:endParaRPr lang="en-US" sz="2000" dirty="0"/>
          </a:p>
          <a:p>
            <a:r>
              <a:rPr lang="en-US" sz="2000" dirty="0"/>
              <a:t>It needs to pass in an </a:t>
            </a:r>
            <a:r>
              <a:rPr lang="en-US" sz="2000" dirty="0" err="1"/>
              <a:t>onSubmit</a:t>
            </a:r>
            <a:r>
              <a:rPr lang="en-US" sz="2000" dirty="0"/>
              <a:t> prop as well!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DD59C6-F14B-43F5-8750-88A3DE66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190" y="2167584"/>
            <a:ext cx="3783660" cy="3507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794D90-9A94-4065-9A3F-401BCDFC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70" y="1284250"/>
            <a:ext cx="2609590" cy="45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48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4773800" cy="4500349"/>
          </a:xfrm>
        </p:spPr>
        <p:txBody>
          <a:bodyPr>
            <a:normAutofit/>
          </a:bodyPr>
          <a:lstStyle/>
          <a:p>
            <a:r>
              <a:rPr lang="en-US" sz="2000" dirty="0"/>
              <a:t>We haven’t actually created a function to handle “edit” functionality yet in our code.</a:t>
            </a:r>
          </a:p>
          <a:p>
            <a:endParaRPr lang="en-US" sz="2000" dirty="0"/>
          </a:p>
          <a:p>
            <a:r>
              <a:rPr lang="en-US" sz="2000" dirty="0"/>
              <a:t>So writing a “real” </a:t>
            </a:r>
            <a:r>
              <a:rPr lang="en-US" sz="2000" dirty="0" err="1"/>
              <a:t>onSubmit</a:t>
            </a:r>
            <a:r>
              <a:rPr lang="en-US" sz="2000" dirty="0"/>
              <a:t> might be hard.</a:t>
            </a:r>
          </a:p>
          <a:p>
            <a:endParaRPr lang="en-US" sz="2000" dirty="0"/>
          </a:p>
          <a:p>
            <a:r>
              <a:rPr lang="en-US" sz="2000" dirty="0"/>
              <a:t>For now, to keep it from just being totally broken, let’s have </a:t>
            </a:r>
            <a:r>
              <a:rPr lang="en-US" sz="2000" dirty="0" err="1"/>
              <a:t>onSubmit</a:t>
            </a:r>
            <a:r>
              <a:rPr lang="en-US" sz="2000" dirty="0"/>
              <a:t> just call console.log().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8D3AF-948F-4DA3-9C47-4670271B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32" y="1030299"/>
            <a:ext cx="5378726" cy="339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5DCCF-BB42-4255-86B0-DCFF98DBA4F9}"/>
              </a:ext>
            </a:extLst>
          </p:cNvPr>
          <p:cNvSpPr txBox="1"/>
          <p:nvPr/>
        </p:nvSpPr>
        <p:spPr>
          <a:xfrm>
            <a:off x="8023599" y="4367027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EB86F4-1D73-4FDC-B9F4-AFD912CF086F}"/>
                  </a:ext>
                </a:extLst>
              </p14:cNvPr>
              <p14:cNvContentPartPr/>
              <p14:nvPr/>
            </p14:nvContentPartPr>
            <p14:xfrm>
              <a:off x="825890" y="5769857"/>
              <a:ext cx="17870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EB86F4-1D73-4FDC-B9F4-AFD912CF08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890" y="5752217"/>
                <a:ext cx="1822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A7319C-A35F-4D80-91BB-A6AE592CE24D}"/>
                  </a:ext>
                </a:extLst>
              </p14:cNvPr>
              <p14:cNvContentPartPr/>
              <p14:nvPr/>
            </p14:nvContentPartPr>
            <p14:xfrm>
              <a:off x="7308770" y="3928457"/>
              <a:ext cx="216108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A7319C-A35F-4D80-91BB-A6AE592CE2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0770" y="3910457"/>
                <a:ext cx="21967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89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5607504" cy="4500349"/>
          </a:xfrm>
        </p:spPr>
        <p:txBody>
          <a:bodyPr>
            <a:normAutofit/>
          </a:bodyPr>
          <a:lstStyle/>
          <a:p>
            <a:r>
              <a:rPr lang="en-US" sz="2000" dirty="0"/>
              <a:t>Now, the edit screen also wants to populate those fields with the title and content of the blog!</a:t>
            </a:r>
          </a:p>
          <a:p>
            <a:endParaRPr lang="en-US" sz="2000" dirty="0"/>
          </a:p>
          <a:p>
            <a:r>
              <a:rPr lang="en-US" sz="2000" dirty="0"/>
              <a:t>How do we do that? Given what we have inside of </a:t>
            </a:r>
            <a:r>
              <a:rPr lang="en-US" sz="2000" dirty="0" err="1"/>
              <a:t>EditScreen</a:t>
            </a:r>
            <a:r>
              <a:rPr lang="en-US" sz="2000" dirty="0"/>
              <a:t> already?</a:t>
            </a:r>
            <a:endParaRPr lang="en-US" dirty="0"/>
          </a:p>
          <a:p>
            <a:endParaRPr lang="en-US" sz="20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8D3AF-948F-4DA3-9C47-4670271B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32" y="1030299"/>
            <a:ext cx="5378726" cy="339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5DCCF-BB42-4255-86B0-DCFF98DBA4F9}"/>
              </a:ext>
            </a:extLst>
          </p:cNvPr>
          <p:cNvSpPr txBox="1"/>
          <p:nvPr/>
        </p:nvSpPr>
        <p:spPr>
          <a:xfrm>
            <a:off x="8023599" y="4367027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</p:spTree>
    <p:extLst>
      <p:ext uri="{BB962C8B-B14F-4D97-AF65-F5344CB8AC3E}">
        <p14:creationId xmlns:p14="http://schemas.microsoft.com/office/powerpoint/2010/main" val="34984889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Form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28" y="1583876"/>
            <a:ext cx="4401733" cy="45003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variable </a:t>
            </a:r>
            <a:r>
              <a:rPr lang="en-US" sz="2000" dirty="0" err="1"/>
              <a:t>blogPost</a:t>
            </a:r>
            <a:r>
              <a:rPr lang="en-US" sz="2000" dirty="0"/>
              <a:t> IS the blog we care about!</a:t>
            </a:r>
          </a:p>
          <a:p>
            <a:pPr lvl="1"/>
            <a:r>
              <a:rPr lang="en-US" sz="1800" dirty="0"/>
              <a:t>So it’s going to have a title and content property to use.</a:t>
            </a:r>
          </a:p>
          <a:p>
            <a:pPr lvl="1"/>
            <a:endParaRPr lang="en-US" sz="1800" dirty="0"/>
          </a:p>
          <a:p>
            <a:r>
              <a:rPr lang="en-US" sz="2000" dirty="0"/>
              <a:t>So what we can do is create a new prop that passes them down!</a:t>
            </a:r>
          </a:p>
          <a:p>
            <a:endParaRPr lang="en-US" sz="2000" dirty="0"/>
          </a:p>
          <a:p>
            <a:r>
              <a:rPr lang="en-US" sz="2000" dirty="0"/>
              <a:t>We can call this prop anything we want, but how about ‘</a:t>
            </a:r>
            <a:r>
              <a:rPr lang="en-US" sz="2000" dirty="0" err="1"/>
              <a:t>initialValues</a:t>
            </a:r>
            <a:r>
              <a:rPr lang="en-US" sz="2000" dirty="0"/>
              <a:t>’</a:t>
            </a:r>
          </a:p>
          <a:p>
            <a:pPr lvl="1"/>
            <a:r>
              <a:rPr lang="en-US" dirty="0"/>
              <a:t>And it’ll be an object that stores whatever initial values we need!</a:t>
            </a:r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5DCCF-BB42-4255-86B0-DCFF98DBA4F9}"/>
              </a:ext>
            </a:extLst>
          </p:cNvPr>
          <p:cNvSpPr txBox="1"/>
          <p:nvPr/>
        </p:nvSpPr>
        <p:spPr>
          <a:xfrm>
            <a:off x="7935312" y="3527342"/>
            <a:ext cx="157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EditScreen.js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08721-95AB-4B0A-BB8E-088A3C5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271" y="0"/>
            <a:ext cx="7372729" cy="34926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1357F8-6D28-4EB9-B6CB-2B1AE9EAFEF5}"/>
                  </a:ext>
                </a:extLst>
              </p14:cNvPr>
              <p14:cNvContentPartPr/>
              <p14:nvPr/>
            </p14:nvContentPartPr>
            <p14:xfrm>
              <a:off x="2055650" y="1967177"/>
              <a:ext cx="1445760" cy="48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1357F8-6D28-4EB9-B6CB-2B1AE9EAFE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6650" y="1958537"/>
                <a:ext cx="1463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79D5DF-3E1B-4DA7-ABDC-6553DAB35B2D}"/>
                  </a:ext>
                </a:extLst>
              </p14:cNvPr>
              <p14:cNvContentPartPr/>
              <p14:nvPr/>
            </p14:nvContentPartPr>
            <p14:xfrm>
              <a:off x="5636210" y="1196417"/>
              <a:ext cx="1414440" cy="361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79D5DF-3E1B-4DA7-ABDC-6553DAB35B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7570" y="1187777"/>
                <a:ext cx="14320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4538D8-CB0D-4564-A1BF-4B0074DCC299}"/>
                  </a:ext>
                </a:extLst>
              </p14:cNvPr>
              <p14:cNvContentPartPr/>
              <p14:nvPr/>
            </p14:nvContentPartPr>
            <p14:xfrm>
              <a:off x="554810" y="5502377"/>
              <a:ext cx="1531800" cy="2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4538D8-CB0D-4564-A1BF-4B0074DCC2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6810" y="5484737"/>
                <a:ext cx="15674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4D05AB-61F6-4785-A1EB-2ED26EBC7701}"/>
                  </a:ext>
                </a:extLst>
              </p14:cNvPr>
              <p14:cNvContentPartPr/>
              <p14:nvPr/>
            </p14:nvContentPartPr>
            <p14:xfrm>
              <a:off x="6085130" y="3064457"/>
              <a:ext cx="576972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4D05AB-61F6-4785-A1EB-2ED26EBC77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7490" y="3046817"/>
                <a:ext cx="5805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17043</TotalTime>
  <Words>6511</Words>
  <Application>Microsoft Office PowerPoint</Application>
  <PresentationFormat>Widescreen</PresentationFormat>
  <Paragraphs>1055</Paragraphs>
  <Slides>140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Calibri</vt:lpstr>
      <vt:lpstr>Garamond</vt:lpstr>
      <vt:lpstr>Sagona Book</vt:lpstr>
      <vt:lpstr>Sagona ExtraLight</vt:lpstr>
      <vt:lpstr>SavonVTI</vt:lpstr>
      <vt:lpstr>Mobile Application Development, Fall 2021  Advanced State Management Part 3</vt:lpstr>
      <vt:lpstr>Today’s Agenda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Create Screen</vt:lpstr>
      <vt:lpstr>Today’s Agenda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Edit Screen</vt:lpstr>
      <vt:lpstr>Today’s Agenda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Extracting Form Logic</vt:lpstr>
      <vt:lpstr>Today’s Agenda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Extracting Form Logic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Extracting Form Logic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  <vt:lpstr>Finishing Touches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2283</cp:revision>
  <dcterms:created xsi:type="dcterms:W3CDTF">2020-01-13T18:17:54Z</dcterms:created>
  <dcterms:modified xsi:type="dcterms:W3CDTF">2021-11-10T23:44:25Z</dcterms:modified>
</cp:coreProperties>
</file>